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74"/>
  </p:notesMasterIdLst>
  <p:handoutMasterIdLst>
    <p:handoutMasterId r:id="rId75"/>
  </p:handoutMasterIdLst>
  <p:sldIdLst>
    <p:sldId id="327" r:id="rId5"/>
    <p:sldId id="330" r:id="rId6"/>
    <p:sldId id="358" r:id="rId7"/>
    <p:sldId id="331" r:id="rId8"/>
    <p:sldId id="332" r:id="rId9"/>
    <p:sldId id="298" r:id="rId10"/>
    <p:sldId id="337" r:id="rId11"/>
    <p:sldId id="338" r:id="rId12"/>
    <p:sldId id="263" r:id="rId13"/>
    <p:sldId id="299" r:id="rId14"/>
    <p:sldId id="302" r:id="rId15"/>
    <p:sldId id="264" r:id="rId16"/>
    <p:sldId id="357" r:id="rId17"/>
    <p:sldId id="266" r:id="rId18"/>
    <p:sldId id="334" r:id="rId19"/>
    <p:sldId id="265" r:id="rId20"/>
    <p:sldId id="335" r:id="rId21"/>
    <p:sldId id="336" r:id="rId22"/>
    <p:sldId id="276" r:id="rId23"/>
    <p:sldId id="303" r:id="rId24"/>
    <p:sldId id="293" r:id="rId25"/>
    <p:sldId id="277" r:id="rId26"/>
    <p:sldId id="341" r:id="rId27"/>
    <p:sldId id="343" r:id="rId28"/>
    <p:sldId id="342" r:id="rId29"/>
    <p:sldId id="339" r:id="rId30"/>
    <p:sldId id="344" r:id="rId31"/>
    <p:sldId id="345" r:id="rId32"/>
    <p:sldId id="340" r:id="rId33"/>
    <p:sldId id="346" r:id="rId34"/>
    <p:sldId id="347" r:id="rId35"/>
    <p:sldId id="348" r:id="rId36"/>
    <p:sldId id="284" r:id="rId37"/>
    <p:sldId id="269" r:id="rId38"/>
    <p:sldId id="304" r:id="rId39"/>
    <p:sldId id="305" r:id="rId40"/>
    <p:sldId id="307" r:id="rId41"/>
    <p:sldId id="306" r:id="rId42"/>
    <p:sldId id="308" r:id="rId43"/>
    <p:sldId id="270" r:id="rId44"/>
    <p:sldId id="309" r:id="rId45"/>
    <p:sldId id="310" r:id="rId46"/>
    <p:sldId id="311" r:id="rId47"/>
    <p:sldId id="312" r:id="rId48"/>
    <p:sldId id="314" r:id="rId49"/>
    <p:sldId id="313" r:id="rId50"/>
    <p:sldId id="315" r:id="rId51"/>
    <p:sldId id="316" r:id="rId52"/>
    <p:sldId id="317" r:id="rId53"/>
    <p:sldId id="294" r:id="rId54"/>
    <p:sldId id="296" r:id="rId55"/>
    <p:sldId id="318" r:id="rId56"/>
    <p:sldId id="349" r:id="rId57"/>
    <p:sldId id="350" r:id="rId58"/>
    <p:sldId id="319" r:id="rId59"/>
    <p:sldId id="321" r:id="rId60"/>
    <p:sldId id="322" r:id="rId61"/>
    <p:sldId id="323" r:id="rId62"/>
    <p:sldId id="324" r:id="rId63"/>
    <p:sldId id="351" r:id="rId64"/>
    <p:sldId id="353" r:id="rId65"/>
    <p:sldId id="354" r:id="rId66"/>
    <p:sldId id="288" r:id="rId67"/>
    <p:sldId id="289" r:id="rId68"/>
    <p:sldId id="320" r:id="rId69"/>
    <p:sldId id="274" r:id="rId70"/>
    <p:sldId id="356" r:id="rId71"/>
    <p:sldId id="355" r:id="rId72"/>
    <p:sldId id="329" r:id="rId7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7DDB"/>
    <a:srgbClr val="0948CB"/>
    <a:srgbClr val="0B49CB"/>
    <a:srgbClr val="F2F4F8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929C77-147D-4D39-A019-59F2963763F4}" v="27" dt="2022-07-28T00:58:28.632"/>
    <p1510:client id="{4619E644-39D8-490A-B27D-0A40F19CCC81}" v="5268" dt="2022-07-27T17:04:15.986"/>
    <p1510:client id="{EB6735E5-44E2-81F3-16DE-227AAF8BEF64}" v="3911" dt="2022-07-28T15:20:19.533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868" autoAdjust="0"/>
    <p:restoredTop sz="85174"/>
  </p:normalViewPr>
  <p:slideViewPr>
    <p:cSldViewPr snapToGrid="0" snapToObjects="1">
      <p:cViewPr varScale="1">
        <p:scale>
          <a:sx n="59" d="100"/>
          <a:sy n="59" d="100"/>
        </p:scale>
        <p:origin x="85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notesMaster" Target="notesMasters/notesMaster1.xml"/><Relationship Id="rId79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viewProps" Target="viewProps.xml"/><Relationship Id="rId8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commentAuthors" Target="commentAuthor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DANIEL EDUARDO LOPEZ MARTINEZ" userId="S::daniel.lopezmar@nube.unadmexico.mx::5d54377b-337c-4ce8-bd2e-84abeb4d61a7" providerId="AD" clId="Web-{C41B4A59-20E4-4CA4-90D6-FD71FCC7A813}"/>
    <pc:docChg chg="modSld">
      <pc:chgData name="DANIEL EDUARDO LOPEZ MARTINEZ" userId="S::daniel.lopezmar@nube.unadmexico.mx::5d54377b-337c-4ce8-bd2e-84abeb4d61a7" providerId="AD" clId="Web-{C41B4A59-20E4-4CA4-90D6-FD71FCC7A813}" dt="2022-07-26T14:25:51.350" v="231" actId="14100"/>
      <pc:docMkLst>
        <pc:docMk/>
      </pc:docMkLst>
      <pc:sldChg chg="addSp modSp">
        <pc:chgData name="DANIEL EDUARDO LOPEZ MARTINEZ" userId="S::daniel.lopezmar@nube.unadmexico.mx::5d54377b-337c-4ce8-bd2e-84abeb4d61a7" providerId="AD" clId="Web-{C41B4A59-20E4-4CA4-90D6-FD71FCC7A813}" dt="2022-07-26T14:25:51.350" v="231" actId="14100"/>
        <pc:sldMkLst>
          <pc:docMk/>
          <pc:sldMk cId="2560061391" sldId="332"/>
        </pc:sldMkLst>
        <pc:spChg chg="mod">
          <ac:chgData name="DANIEL EDUARDO LOPEZ MARTINEZ" userId="S::daniel.lopezmar@nube.unadmexico.mx::5d54377b-337c-4ce8-bd2e-84abeb4d61a7" providerId="AD" clId="Web-{C41B4A59-20E4-4CA4-90D6-FD71FCC7A813}" dt="2022-07-26T14:25:08.349" v="225" actId="14100"/>
          <ac:spMkLst>
            <pc:docMk/>
            <pc:sldMk cId="2560061391" sldId="332"/>
            <ac:spMk id="5" creationId="{8E999A1B-8752-489F-A63B-EA2F60186B52}"/>
          </ac:spMkLst>
        </pc:spChg>
        <pc:picChg chg="add mod">
          <ac:chgData name="DANIEL EDUARDO LOPEZ MARTINEZ" userId="S::daniel.lopezmar@nube.unadmexico.mx::5d54377b-337c-4ce8-bd2e-84abeb4d61a7" providerId="AD" clId="Web-{C41B4A59-20E4-4CA4-90D6-FD71FCC7A813}" dt="2022-07-26T14:25:51.350" v="231" actId="14100"/>
          <ac:picMkLst>
            <pc:docMk/>
            <pc:sldMk cId="2560061391" sldId="332"/>
            <ac:picMk id="2" creationId="{5D3A5106-D6D1-A6B6-B971-2D5F1458C48C}"/>
          </ac:picMkLst>
        </pc:pic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DANIEL EDUARDO LOPEZ MARTINEZ" userId="S::daniel.lopezmar@nube.unadmexico.mx::5d54377b-337c-4ce8-bd2e-84abeb4d61a7" providerId="AD" clId="Web-{657D495A-0B32-95EC-D952-75F8FBCD227B}"/>
    <pc:docChg chg="addSld delSld modSld">
      <pc:chgData name="DANIEL EDUARDO LOPEZ MARTINEZ" userId="S::daniel.lopezmar@nube.unadmexico.mx::5d54377b-337c-4ce8-bd2e-84abeb4d61a7" providerId="AD" clId="Web-{657D495A-0B32-95EC-D952-75F8FBCD227B}" dt="2022-07-26T16:52:16.318" v="2074" actId="20577"/>
      <pc:docMkLst>
        <pc:docMk/>
      </pc:docMkLst>
      <pc:sldChg chg="addSp modSp">
        <pc:chgData name="DANIEL EDUARDO LOPEZ MARTINEZ" userId="S::daniel.lopezmar@nube.unadmexico.mx::5d54377b-337c-4ce8-bd2e-84abeb4d61a7" providerId="AD" clId="Web-{657D495A-0B32-95EC-D952-75F8FBCD227B}" dt="2022-07-26T16:11:01.017" v="1154" actId="20577"/>
        <pc:sldMkLst>
          <pc:docMk/>
          <pc:sldMk cId="3288665831" sldId="263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11:01.017" v="1154" actId="20577"/>
          <ac:spMkLst>
            <pc:docMk/>
            <pc:sldMk cId="3288665831" sldId="263"/>
            <ac:spMk id="5" creationId="{1B07C49E-AFFC-EC46-8930-E4D428F5F943}"/>
          </ac:spMkLst>
        </pc:spChg>
        <pc:graphicFrameChg chg="add mod modGraphic">
          <ac:chgData name="DANIEL EDUARDO LOPEZ MARTINEZ" userId="S::daniel.lopezmar@nube.unadmexico.mx::5d54377b-337c-4ce8-bd2e-84abeb4d61a7" providerId="AD" clId="Web-{657D495A-0B32-95EC-D952-75F8FBCD227B}" dt="2022-07-26T16:06:44.508" v="1064" actId="1076"/>
          <ac:graphicFrameMkLst>
            <pc:docMk/>
            <pc:sldMk cId="3288665831" sldId="263"/>
            <ac:graphicFrameMk id="2" creationId="{DD041DEA-D7AF-A57F-5A60-002E4803E798}"/>
          </ac:graphicFrameMkLst>
        </pc:graphicFrameChg>
      </pc:sldChg>
      <pc:sldChg chg="addSp modSp">
        <pc:chgData name="DANIEL EDUARDO LOPEZ MARTINEZ" userId="S::daniel.lopezmar@nube.unadmexico.mx::5d54377b-337c-4ce8-bd2e-84abeb4d61a7" providerId="AD" clId="Web-{657D495A-0B32-95EC-D952-75F8FBCD227B}" dt="2022-07-26T16:22:03.945" v="1282" actId="20577"/>
        <pc:sldMkLst>
          <pc:docMk/>
          <pc:sldMk cId="2987552906" sldId="264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22:03.945" v="1282" actId="20577"/>
          <ac:spMkLst>
            <pc:docMk/>
            <pc:sldMk cId="2987552906" sldId="264"/>
            <ac:spMk id="5" creationId="{1B07C49E-AFFC-EC46-8930-E4D428F5F943}"/>
          </ac:spMkLst>
        </pc:spChg>
        <pc:graphicFrameChg chg="add mod modGraphic">
          <ac:chgData name="DANIEL EDUARDO LOPEZ MARTINEZ" userId="S::daniel.lopezmar@nube.unadmexico.mx::5d54377b-337c-4ce8-bd2e-84abeb4d61a7" providerId="AD" clId="Web-{657D495A-0B32-95EC-D952-75F8FBCD227B}" dt="2022-07-26T15:43:57.447" v="564" actId="14100"/>
          <ac:graphicFrameMkLst>
            <pc:docMk/>
            <pc:sldMk cId="2987552906" sldId="264"/>
            <ac:graphicFrameMk id="2" creationId="{7159ADBC-6868-93EC-7BA8-56C8B3B490F0}"/>
          </ac:graphicFrameMkLst>
        </pc:graphicFrameChg>
      </pc:sldChg>
      <pc:sldChg chg="modSp">
        <pc:chgData name="DANIEL EDUARDO LOPEZ MARTINEZ" userId="S::daniel.lopezmar@nube.unadmexico.mx::5d54377b-337c-4ce8-bd2e-84abeb4d61a7" providerId="AD" clId="Web-{657D495A-0B32-95EC-D952-75F8FBCD227B}" dt="2022-07-26T16:19:30.206" v="1269" actId="20577"/>
        <pc:sldMkLst>
          <pc:docMk/>
          <pc:sldMk cId="1578726356" sldId="265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19:30.206" v="1269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DANIEL EDUARDO LOPEZ MARTINEZ" userId="S::daniel.lopezmar@nube.unadmexico.mx::5d54377b-337c-4ce8-bd2e-84abeb4d61a7" providerId="AD" clId="Web-{657D495A-0B32-95EC-D952-75F8FBCD227B}" dt="2022-07-26T16:02:28.594" v="921" actId="1076"/>
        <pc:sldMkLst>
          <pc:docMk/>
          <pc:sldMk cId="779971636" sldId="266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02:28.594" v="921" actId="1076"/>
          <ac:spMkLst>
            <pc:docMk/>
            <pc:sldMk cId="779971636" sldId="266"/>
            <ac:spMk id="5" creationId="{1B07C49E-AFFC-EC46-8930-E4D428F5F943}"/>
          </ac:spMkLst>
        </pc:spChg>
      </pc:sldChg>
      <pc:sldChg chg="modSp">
        <pc:chgData name="DANIEL EDUARDO LOPEZ MARTINEZ" userId="S::daniel.lopezmar@nube.unadmexico.mx::5d54377b-337c-4ce8-bd2e-84abeb4d61a7" providerId="AD" clId="Web-{657D495A-0B32-95EC-D952-75F8FBCD227B}" dt="2022-07-26T16:35:39.332" v="1649" actId="20577"/>
        <pc:sldMkLst>
          <pc:docMk/>
          <pc:sldMk cId="148114319" sldId="276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35:39.332" v="1649" actId="20577"/>
          <ac:spMkLst>
            <pc:docMk/>
            <pc:sldMk cId="148114319" sldId="276"/>
            <ac:spMk id="5" creationId="{1B07C49E-AFFC-EC46-8930-E4D428F5F943}"/>
          </ac:spMkLst>
        </pc:spChg>
      </pc:sldChg>
      <pc:sldChg chg="addSp modSp">
        <pc:chgData name="DANIEL EDUARDO LOPEZ MARTINEZ" userId="S::daniel.lopezmar@nube.unadmexico.mx::5d54377b-337c-4ce8-bd2e-84abeb4d61a7" providerId="AD" clId="Web-{657D495A-0B32-95EC-D952-75F8FBCD227B}" dt="2022-07-26T16:52:16.318" v="2074" actId="20577"/>
        <pc:sldMkLst>
          <pc:docMk/>
          <pc:sldMk cId="1813711241" sldId="293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52:16.318" v="2074" actId="20577"/>
          <ac:spMkLst>
            <pc:docMk/>
            <pc:sldMk cId="1813711241" sldId="293"/>
            <ac:spMk id="5" creationId="{1B07C49E-AFFC-EC46-8930-E4D428F5F943}"/>
          </ac:spMkLst>
        </pc:spChg>
        <pc:graphicFrameChg chg="add modGraphic">
          <ac:chgData name="DANIEL EDUARDO LOPEZ MARTINEZ" userId="S::daniel.lopezmar@nube.unadmexico.mx::5d54377b-337c-4ce8-bd2e-84abeb4d61a7" providerId="AD" clId="Web-{657D495A-0B32-95EC-D952-75F8FBCD227B}" dt="2022-07-26T16:52:01.849" v="2073" actId="20577"/>
          <ac:graphicFrameMkLst>
            <pc:docMk/>
            <pc:sldMk cId="1813711241" sldId="293"/>
            <ac:graphicFrameMk id="6" creationId="{8B5C174D-D39F-E348-FE16-36D57AD31A30}"/>
          </ac:graphicFrameMkLst>
        </pc:graphicFrameChg>
      </pc:sldChg>
      <pc:sldChg chg="addSp modSp">
        <pc:chgData name="DANIEL EDUARDO LOPEZ MARTINEZ" userId="S::daniel.lopezmar@nube.unadmexico.mx::5d54377b-337c-4ce8-bd2e-84abeb4d61a7" providerId="AD" clId="Web-{657D495A-0B32-95EC-D952-75F8FBCD227B}" dt="2022-07-26T16:22:09.711" v="1284" actId="20577"/>
        <pc:sldMkLst>
          <pc:docMk/>
          <pc:sldMk cId="280316088" sldId="299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22:09.711" v="1284" actId="20577"/>
          <ac:spMkLst>
            <pc:docMk/>
            <pc:sldMk cId="280316088" sldId="299"/>
            <ac:spMk id="3" creationId="{AB0AB2AC-B7E6-6849-9AE9-697369407F8F}"/>
          </ac:spMkLst>
        </pc:spChg>
        <pc:spChg chg="mod">
          <ac:chgData name="DANIEL EDUARDO LOPEZ MARTINEZ" userId="S::daniel.lopezmar@nube.unadmexico.mx::5d54377b-337c-4ce8-bd2e-84abeb4d61a7" providerId="AD" clId="Web-{657D495A-0B32-95EC-D952-75F8FBCD227B}" dt="2022-07-26T15:19:14.131" v="310" actId="20577"/>
          <ac:spMkLst>
            <pc:docMk/>
            <pc:sldMk cId="280316088" sldId="299"/>
            <ac:spMk id="5" creationId="{1B07C49E-AFFC-EC46-8930-E4D428F5F943}"/>
          </ac:spMkLst>
        </pc:spChg>
        <pc:graphicFrameChg chg="add mod modGraphic">
          <ac:chgData name="DANIEL EDUARDO LOPEZ MARTINEZ" userId="S::daniel.lopezmar@nube.unadmexico.mx::5d54377b-337c-4ce8-bd2e-84abeb4d61a7" providerId="AD" clId="Web-{657D495A-0B32-95EC-D952-75F8FBCD227B}" dt="2022-07-26T15:38:12.342" v="498" actId="14100"/>
          <ac:graphicFrameMkLst>
            <pc:docMk/>
            <pc:sldMk cId="280316088" sldId="299"/>
            <ac:graphicFrameMk id="2" creationId="{74FA8790-E3F1-13EF-E072-63863EF10EAD}"/>
          </ac:graphicFrameMkLst>
        </pc:graphicFrameChg>
      </pc:sldChg>
      <pc:sldChg chg="addSp modSp">
        <pc:chgData name="DANIEL EDUARDO LOPEZ MARTINEZ" userId="S::daniel.lopezmar@nube.unadmexico.mx::5d54377b-337c-4ce8-bd2e-84abeb4d61a7" providerId="AD" clId="Web-{657D495A-0B32-95EC-D952-75F8FBCD227B}" dt="2022-07-26T16:22:07.617" v="1283" actId="20577"/>
        <pc:sldMkLst>
          <pc:docMk/>
          <pc:sldMk cId="1385553969" sldId="302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5:21:26.776" v="32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DANIEL EDUARDO LOPEZ MARTINEZ" userId="S::daniel.lopezmar@nube.unadmexico.mx::5d54377b-337c-4ce8-bd2e-84abeb4d61a7" providerId="AD" clId="Web-{657D495A-0B32-95EC-D952-75F8FBCD227B}" dt="2022-07-26T16:22:07.617" v="1283" actId="20577"/>
          <ac:spMkLst>
            <pc:docMk/>
            <pc:sldMk cId="1385553969" sldId="302"/>
            <ac:spMk id="3" creationId="{AB0AB2AC-B7E6-6849-9AE9-697369407F8F}"/>
          </ac:spMkLst>
        </pc:spChg>
        <pc:graphicFrameChg chg="add modGraphic">
          <ac:chgData name="DANIEL EDUARDO LOPEZ MARTINEZ" userId="S::daniel.lopezmar@nube.unadmexico.mx::5d54377b-337c-4ce8-bd2e-84abeb4d61a7" providerId="AD" clId="Web-{657D495A-0B32-95EC-D952-75F8FBCD227B}" dt="2022-07-26T15:29:26.839" v="417" actId="20577"/>
          <ac:graphicFrameMkLst>
            <pc:docMk/>
            <pc:sldMk cId="1385553969" sldId="302"/>
            <ac:graphicFrameMk id="7" creationId="{3DBA1877-CEB2-7C9F-15AE-D33403DB5BA9}"/>
          </ac:graphicFrameMkLst>
        </pc:graphicFrameChg>
      </pc:sldChg>
      <pc:sldChg chg="modSp">
        <pc:chgData name="DANIEL EDUARDO LOPEZ MARTINEZ" userId="S::daniel.lopezmar@nube.unadmexico.mx::5d54377b-337c-4ce8-bd2e-84abeb4d61a7" providerId="AD" clId="Web-{657D495A-0B32-95EC-D952-75F8FBCD227B}" dt="2022-07-26T16:44:25.318" v="1795" actId="20577"/>
        <pc:sldMkLst>
          <pc:docMk/>
          <pc:sldMk cId="334532777" sldId="303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44:25.318" v="1795" actId="20577"/>
          <ac:spMkLst>
            <pc:docMk/>
            <pc:sldMk cId="334532777" sldId="303"/>
            <ac:spMk id="5" creationId="{1B07C49E-AFFC-EC46-8930-E4D428F5F943}"/>
          </ac:spMkLst>
        </pc:spChg>
      </pc:sldChg>
      <pc:sldChg chg="modSp">
        <pc:chgData name="DANIEL EDUARDO LOPEZ MARTINEZ" userId="S::daniel.lopezmar@nube.unadmexico.mx::5d54377b-337c-4ce8-bd2e-84abeb4d61a7" providerId="AD" clId="Web-{657D495A-0B32-95EC-D952-75F8FBCD227B}" dt="2022-07-26T14:35:32.152" v="23" actId="14100"/>
        <pc:sldMkLst>
          <pc:docMk/>
          <pc:sldMk cId="2560061391" sldId="332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4:35:32.152" v="23" actId="14100"/>
          <ac:spMkLst>
            <pc:docMk/>
            <pc:sldMk cId="2560061391" sldId="332"/>
            <ac:spMk id="5" creationId="{8E999A1B-8752-489F-A63B-EA2F60186B52}"/>
          </ac:spMkLst>
        </pc:spChg>
        <pc:picChg chg="mod modCrop">
          <ac:chgData name="DANIEL EDUARDO LOPEZ MARTINEZ" userId="S::daniel.lopezmar@nube.unadmexico.mx::5d54377b-337c-4ce8-bd2e-84abeb4d61a7" providerId="AD" clId="Web-{657D495A-0B32-95EC-D952-75F8FBCD227B}" dt="2022-07-26T14:26:15.008" v="3" actId="1076"/>
          <ac:picMkLst>
            <pc:docMk/>
            <pc:sldMk cId="2560061391" sldId="332"/>
            <ac:picMk id="2" creationId="{5D3A5106-D6D1-A6B6-B971-2D5F1458C48C}"/>
          </ac:picMkLst>
        </pc:picChg>
      </pc:sldChg>
      <pc:sldChg chg="modSp new add del">
        <pc:chgData name="DANIEL EDUARDO LOPEZ MARTINEZ" userId="S::daniel.lopezmar@nube.unadmexico.mx::5d54377b-337c-4ce8-bd2e-84abeb4d61a7" providerId="AD" clId="Web-{657D495A-0B32-95EC-D952-75F8FBCD227B}" dt="2022-07-26T15:59:52.745" v="864"/>
        <pc:sldMkLst>
          <pc:docMk/>
          <pc:sldMk cId="3581896566" sldId="333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5:59:47.901" v="861" actId="20577"/>
          <ac:spMkLst>
            <pc:docMk/>
            <pc:sldMk cId="3581896566" sldId="333"/>
            <ac:spMk id="3" creationId="{BF5BDF4D-09BB-972E-3C70-25FB5C92EA2D}"/>
          </ac:spMkLst>
        </pc:spChg>
      </pc:sldChg>
      <pc:sldChg chg="modSp add replId">
        <pc:chgData name="DANIEL EDUARDO LOPEZ MARTINEZ" userId="S::daniel.lopezmar@nube.unadmexico.mx::5d54377b-337c-4ce8-bd2e-84abeb4d61a7" providerId="AD" clId="Web-{657D495A-0B32-95EC-D952-75F8FBCD227B}" dt="2022-07-26T16:22:00.226" v="1280" actId="20577"/>
        <pc:sldMkLst>
          <pc:docMk/>
          <pc:sldMk cId="3203376460" sldId="334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02:39.156" v="926" actId="20577"/>
          <ac:spMkLst>
            <pc:docMk/>
            <pc:sldMk cId="3203376460" sldId="334"/>
            <ac:spMk id="3" creationId="{D9E97D81-A978-4758-8A93-47C19B104075}"/>
          </ac:spMkLst>
        </pc:spChg>
        <pc:spChg chg="mod">
          <ac:chgData name="DANIEL EDUARDO LOPEZ MARTINEZ" userId="S::daniel.lopezmar@nube.unadmexico.mx::5d54377b-337c-4ce8-bd2e-84abeb4d61a7" providerId="AD" clId="Web-{657D495A-0B32-95EC-D952-75F8FBCD227B}" dt="2022-07-26T16:22:00.226" v="1280" actId="20577"/>
          <ac:spMkLst>
            <pc:docMk/>
            <pc:sldMk cId="3203376460" sldId="334"/>
            <ac:spMk id="5" creationId="{1B07C49E-AFFC-EC46-8930-E4D428F5F943}"/>
          </ac:spMkLst>
        </pc:spChg>
      </pc:sldChg>
      <pc:sldChg chg="modSp add replId">
        <pc:chgData name="DANIEL EDUARDO LOPEZ MARTINEZ" userId="S::daniel.lopezmar@nube.unadmexico.mx::5d54377b-337c-4ce8-bd2e-84abeb4d61a7" providerId="AD" clId="Web-{657D495A-0B32-95EC-D952-75F8FBCD227B}" dt="2022-07-26T16:19:36.706" v="1271" actId="20577"/>
        <pc:sldMkLst>
          <pc:docMk/>
          <pc:sldMk cId="1366450688" sldId="335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19:36.706" v="1271" actId="20577"/>
          <ac:spMkLst>
            <pc:docMk/>
            <pc:sldMk cId="1366450688" sldId="335"/>
            <ac:spMk id="5" creationId="{1B07C49E-AFFC-EC46-8930-E4D428F5F943}"/>
          </ac:spMkLst>
        </pc:spChg>
      </pc:sldChg>
      <pc:sldChg chg="modSp add replId">
        <pc:chgData name="DANIEL EDUARDO LOPEZ MARTINEZ" userId="S::daniel.lopezmar@nube.unadmexico.mx::5d54377b-337c-4ce8-bd2e-84abeb4d61a7" providerId="AD" clId="Web-{657D495A-0B32-95EC-D952-75F8FBCD227B}" dt="2022-07-26T16:21:56.445" v="1278" actId="20577"/>
        <pc:sldMkLst>
          <pc:docMk/>
          <pc:sldMk cId="2289101135" sldId="336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21:56.445" v="1278" actId="20577"/>
          <ac:spMkLst>
            <pc:docMk/>
            <pc:sldMk cId="2289101135" sldId="336"/>
            <ac:spMk id="5" creationId="{1B07C49E-AFFC-EC46-8930-E4D428F5F943}"/>
          </ac:spMkLst>
        </pc:sp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DANIEL EDUARDO LOPEZ MARTINEZ" userId="5d54377b-337c-4ce8-bd2e-84abeb4d61a7" providerId="ADAL" clId="{3F929C77-147D-4D39-A019-59F2963763F4}"/>
    <pc:docChg chg="undo custSel modSld">
      <pc:chgData name="DANIEL EDUARDO LOPEZ MARTINEZ" userId="5d54377b-337c-4ce8-bd2e-84abeb4d61a7" providerId="ADAL" clId="{3F929C77-147D-4D39-A019-59F2963763F4}" dt="2022-07-28T00:58:56.560" v="576" actId="27636"/>
      <pc:docMkLst>
        <pc:docMk/>
      </pc:docMkLst>
      <pc:sldChg chg="modSp mod">
        <pc:chgData name="DANIEL EDUARDO LOPEZ MARTINEZ" userId="5d54377b-337c-4ce8-bd2e-84abeb4d61a7" providerId="ADAL" clId="{3F929C77-147D-4D39-A019-59F2963763F4}" dt="2022-07-27T02:00:53.933" v="104" actId="2711"/>
        <pc:sldMkLst>
          <pc:docMk/>
          <pc:sldMk cId="2987552906" sldId="264"/>
        </pc:sldMkLst>
        <pc:spChg chg="mod">
          <ac:chgData name="DANIEL EDUARDO LOPEZ MARTINEZ" userId="5d54377b-337c-4ce8-bd2e-84abeb4d61a7" providerId="ADAL" clId="{3F929C77-147D-4D39-A019-59F2963763F4}" dt="2022-07-27T02:00:53.933" v="104" actId="2711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01:41.589" v="117" actId="207"/>
        <pc:sldMkLst>
          <pc:docMk/>
          <pc:sldMk cId="779971636" sldId="266"/>
        </pc:sldMkLst>
        <pc:spChg chg="mod">
          <ac:chgData name="DANIEL EDUARDO LOPEZ MARTINEZ" userId="5d54377b-337c-4ce8-bd2e-84abeb4d61a7" providerId="ADAL" clId="{3F929C77-147D-4D39-A019-59F2963763F4}" dt="2022-07-27T02:01:41.589" v="117" actId="207"/>
          <ac:spMkLst>
            <pc:docMk/>
            <pc:sldMk cId="779971636" sldId="266"/>
            <ac:spMk id="5" creationId="{1B07C49E-AFFC-EC46-8930-E4D428F5F943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12:16.574" v="188" actId="20577"/>
        <pc:sldMkLst>
          <pc:docMk/>
          <pc:sldMk cId="148114319" sldId="276"/>
        </pc:sldMkLst>
        <pc:spChg chg="mod">
          <ac:chgData name="DANIEL EDUARDO LOPEZ MARTINEZ" userId="5d54377b-337c-4ce8-bd2e-84abeb4d61a7" providerId="ADAL" clId="{3F929C77-147D-4D39-A019-59F2963763F4}" dt="2022-07-27T02:12:16.574" v="188" actId="20577"/>
          <ac:spMkLst>
            <pc:docMk/>
            <pc:sldMk cId="148114319" sldId="276"/>
            <ac:spMk id="5" creationId="{1B07C49E-AFFC-EC46-8930-E4D428F5F943}"/>
          </ac:spMkLst>
        </pc:spChg>
      </pc:sldChg>
      <pc:sldChg chg="addSp delSp modSp mod">
        <pc:chgData name="DANIEL EDUARDO LOPEZ MARTINEZ" userId="5d54377b-337c-4ce8-bd2e-84abeb4d61a7" providerId="ADAL" clId="{3F929C77-147D-4D39-A019-59F2963763F4}" dt="2022-07-28T00:58:56.560" v="576" actId="27636"/>
        <pc:sldMkLst>
          <pc:docMk/>
          <pc:sldMk cId="2459446073" sldId="289"/>
        </pc:sldMkLst>
        <pc:spChg chg="add del">
          <ac:chgData name="DANIEL EDUARDO LOPEZ MARTINEZ" userId="5d54377b-337c-4ce8-bd2e-84abeb4d61a7" providerId="ADAL" clId="{3F929C77-147D-4D39-A019-59F2963763F4}" dt="2022-07-28T00:58:20.101" v="558"/>
          <ac:spMkLst>
            <pc:docMk/>
            <pc:sldMk cId="2459446073" sldId="289"/>
            <ac:spMk id="2" creationId="{AE9630BA-88B9-4D20-9A5C-7322C85EBE05}"/>
          </ac:spMkLst>
        </pc:spChg>
        <pc:spChg chg="add del mod">
          <ac:chgData name="DANIEL EDUARDO LOPEZ MARTINEZ" userId="5d54377b-337c-4ce8-bd2e-84abeb4d61a7" providerId="ADAL" clId="{3F929C77-147D-4D39-A019-59F2963763F4}" dt="2022-07-28T00:58:56.560" v="576" actId="27636"/>
          <ac:spMkLst>
            <pc:docMk/>
            <pc:sldMk cId="2459446073" sldId="289"/>
            <ac:spMk id="5" creationId="{1B07C49E-AFFC-EC46-8930-E4D428F5F943}"/>
          </ac:spMkLst>
        </pc:spChg>
        <pc:spChg chg="add del mod">
          <ac:chgData name="DANIEL EDUARDO LOPEZ MARTINEZ" userId="5d54377b-337c-4ce8-bd2e-84abeb4d61a7" providerId="ADAL" clId="{3F929C77-147D-4D39-A019-59F2963763F4}" dt="2022-07-28T00:58:40.845" v="562"/>
          <ac:spMkLst>
            <pc:docMk/>
            <pc:sldMk cId="2459446073" sldId="289"/>
            <ac:spMk id="6" creationId="{18ACB914-2B1D-4D38-AFE8-0C2C777A6F1F}"/>
          </ac:spMkLst>
        </pc:spChg>
        <pc:picChg chg="add mod">
          <ac:chgData name="DANIEL EDUARDO LOPEZ MARTINEZ" userId="5d54377b-337c-4ce8-bd2e-84abeb4d61a7" providerId="ADAL" clId="{3F929C77-147D-4D39-A019-59F2963763F4}" dt="2022-07-28T00:34:31.532" v="411" actId="1076"/>
          <ac:picMkLst>
            <pc:docMk/>
            <pc:sldMk cId="2459446073" sldId="289"/>
            <ac:picMk id="3" creationId="{C175D411-969B-4D8E-8840-A6581119E441}"/>
          </ac:picMkLst>
        </pc:picChg>
      </pc:sldChg>
      <pc:sldChg chg="modSp mod">
        <pc:chgData name="DANIEL EDUARDO LOPEZ MARTINEZ" userId="5d54377b-337c-4ce8-bd2e-84abeb4d61a7" providerId="ADAL" clId="{3F929C77-147D-4D39-A019-59F2963763F4}" dt="2022-07-27T02:17:28.269" v="395" actId="1076"/>
        <pc:sldMkLst>
          <pc:docMk/>
          <pc:sldMk cId="1813711241" sldId="293"/>
        </pc:sldMkLst>
        <pc:spChg chg="mod">
          <ac:chgData name="DANIEL EDUARDO LOPEZ MARTINEZ" userId="5d54377b-337c-4ce8-bd2e-84abeb4d61a7" providerId="ADAL" clId="{3F929C77-147D-4D39-A019-59F2963763F4}" dt="2022-07-27T02:16:55.217" v="393" actId="20577"/>
          <ac:spMkLst>
            <pc:docMk/>
            <pc:sldMk cId="1813711241" sldId="293"/>
            <ac:spMk id="5" creationId="{1B07C49E-AFFC-EC46-8930-E4D428F5F943}"/>
          </ac:spMkLst>
        </pc:spChg>
        <pc:graphicFrameChg chg="mod">
          <ac:chgData name="DANIEL EDUARDO LOPEZ MARTINEZ" userId="5d54377b-337c-4ce8-bd2e-84abeb4d61a7" providerId="ADAL" clId="{3F929C77-147D-4D39-A019-59F2963763F4}" dt="2022-07-27T02:17:28.269" v="395" actId="1076"/>
          <ac:graphicFrameMkLst>
            <pc:docMk/>
            <pc:sldMk cId="1813711241" sldId="293"/>
            <ac:graphicFrameMk id="6" creationId="{8B5C174D-D39F-E348-FE16-36D57AD31A30}"/>
          </ac:graphicFrameMkLst>
        </pc:graphicFrameChg>
      </pc:sldChg>
      <pc:sldChg chg="modSp mod">
        <pc:chgData name="DANIEL EDUARDO LOPEZ MARTINEZ" userId="5d54377b-337c-4ce8-bd2e-84abeb4d61a7" providerId="ADAL" clId="{3F929C77-147D-4D39-A019-59F2963763F4}" dt="2022-07-27T01:59:47.695" v="93" actId="27636"/>
        <pc:sldMkLst>
          <pc:docMk/>
          <pc:sldMk cId="280316088" sldId="299"/>
        </pc:sldMkLst>
        <pc:spChg chg="mod">
          <ac:chgData name="DANIEL EDUARDO LOPEZ MARTINEZ" userId="5d54377b-337c-4ce8-bd2e-84abeb4d61a7" providerId="ADAL" clId="{3F929C77-147D-4D39-A019-59F2963763F4}" dt="2022-07-27T01:59:47.695" v="93" actId="27636"/>
          <ac:spMkLst>
            <pc:docMk/>
            <pc:sldMk cId="280316088" sldId="299"/>
            <ac:spMk id="3" creationId="{AB0AB2AC-B7E6-6849-9AE9-697369407F8F}"/>
          </ac:spMkLst>
        </pc:spChg>
        <pc:spChg chg="mod">
          <ac:chgData name="DANIEL EDUARDO LOPEZ MARTINEZ" userId="5d54377b-337c-4ce8-bd2e-84abeb4d61a7" providerId="ADAL" clId="{3F929C77-147D-4D39-A019-59F2963763F4}" dt="2022-07-27T01:58:26.049" v="71" actId="14100"/>
          <ac:spMkLst>
            <pc:docMk/>
            <pc:sldMk cId="280316088" sldId="299"/>
            <ac:spMk id="5" creationId="{1B07C49E-AFFC-EC46-8930-E4D428F5F943}"/>
          </ac:spMkLst>
        </pc:spChg>
        <pc:graphicFrameChg chg="mod">
          <ac:chgData name="DANIEL EDUARDO LOPEZ MARTINEZ" userId="5d54377b-337c-4ce8-bd2e-84abeb4d61a7" providerId="ADAL" clId="{3F929C77-147D-4D39-A019-59F2963763F4}" dt="2022-07-27T01:58:31.610" v="73" actId="14100"/>
          <ac:graphicFrameMkLst>
            <pc:docMk/>
            <pc:sldMk cId="280316088" sldId="299"/>
            <ac:graphicFrameMk id="2" creationId="{74FA8790-E3F1-13EF-E072-63863EF10EAD}"/>
          </ac:graphicFrameMkLst>
        </pc:graphicFrameChg>
      </pc:sldChg>
      <pc:sldChg chg="modSp mod">
        <pc:chgData name="DANIEL EDUARDO LOPEZ MARTINEZ" userId="5d54377b-337c-4ce8-bd2e-84abeb4d61a7" providerId="ADAL" clId="{3F929C77-147D-4D39-A019-59F2963763F4}" dt="2022-07-27T01:59:52.009" v="95" actId="14100"/>
        <pc:sldMkLst>
          <pc:docMk/>
          <pc:sldMk cId="1385553969" sldId="302"/>
        </pc:sldMkLst>
        <pc:spChg chg="mod">
          <ac:chgData name="DANIEL EDUARDO LOPEZ MARTINEZ" userId="5d54377b-337c-4ce8-bd2e-84abeb4d61a7" providerId="ADAL" clId="{3F929C77-147D-4D39-A019-59F2963763F4}" dt="2022-07-27T01:59:52.009" v="95" actId="14100"/>
          <ac:spMkLst>
            <pc:docMk/>
            <pc:sldMk cId="1385553969" sldId="302"/>
            <ac:spMk id="3" creationId="{AB0AB2AC-B7E6-6849-9AE9-697369407F8F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13:08.207" v="196" actId="2711"/>
        <pc:sldMkLst>
          <pc:docMk/>
          <pc:sldMk cId="334532777" sldId="303"/>
        </pc:sldMkLst>
        <pc:spChg chg="mod">
          <ac:chgData name="DANIEL EDUARDO LOPEZ MARTINEZ" userId="5d54377b-337c-4ce8-bd2e-84abeb4d61a7" providerId="ADAL" clId="{3F929C77-147D-4D39-A019-59F2963763F4}" dt="2022-07-27T02:13:08.207" v="196" actId="2711"/>
          <ac:spMkLst>
            <pc:docMk/>
            <pc:sldMk cId="334532777" sldId="303"/>
            <ac:spMk id="5" creationId="{1B07C49E-AFFC-EC46-8930-E4D428F5F943}"/>
          </ac:spMkLst>
        </pc:spChg>
      </pc:sldChg>
      <pc:sldChg chg="addSp delSp modSp mod">
        <pc:chgData name="DANIEL EDUARDO LOPEZ MARTINEZ" userId="5d54377b-337c-4ce8-bd2e-84abeb4d61a7" providerId="ADAL" clId="{3F929C77-147D-4D39-A019-59F2963763F4}" dt="2022-07-28T00:33:43.681" v="405" actId="1076"/>
        <pc:sldMkLst>
          <pc:docMk/>
          <pc:sldMk cId="3645034231" sldId="320"/>
        </pc:sldMkLst>
        <pc:picChg chg="del">
          <ac:chgData name="DANIEL EDUARDO LOPEZ MARTINEZ" userId="5d54377b-337c-4ce8-bd2e-84abeb4d61a7" providerId="ADAL" clId="{3F929C77-147D-4D39-A019-59F2963763F4}" dt="2022-07-28T00:18:33.942" v="396" actId="478"/>
          <ac:picMkLst>
            <pc:docMk/>
            <pc:sldMk cId="3645034231" sldId="320"/>
            <ac:picMk id="3" creationId="{11DF2787-3867-F0CD-86C1-6614D977CBB2}"/>
          </ac:picMkLst>
        </pc:picChg>
        <pc:picChg chg="add mod">
          <ac:chgData name="DANIEL EDUARDO LOPEZ MARTINEZ" userId="5d54377b-337c-4ce8-bd2e-84abeb4d61a7" providerId="ADAL" clId="{3F929C77-147D-4D39-A019-59F2963763F4}" dt="2022-07-28T00:33:43.681" v="405" actId="1076"/>
          <ac:picMkLst>
            <pc:docMk/>
            <pc:sldMk cId="3645034231" sldId="320"/>
            <ac:picMk id="6" creationId="{C46C52EB-3D0D-4E31-8420-856098721E78}"/>
          </ac:picMkLst>
        </pc:picChg>
      </pc:sldChg>
      <pc:sldChg chg="modSp mod">
        <pc:chgData name="DANIEL EDUARDO LOPEZ MARTINEZ" userId="5d54377b-337c-4ce8-bd2e-84abeb4d61a7" providerId="ADAL" clId="{3F929C77-147D-4D39-A019-59F2963763F4}" dt="2022-07-27T02:03:50.490" v="132" actId="14100"/>
        <pc:sldMkLst>
          <pc:docMk/>
          <pc:sldMk cId="1277611629" sldId="327"/>
        </pc:sldMkLst>
        <pc:spChg chg="mod">
          <ac:chgData name="DANIEL EDUARDO LOPEZ MARTINEZ" userId="5d54377b-337c-4ce8-bd2e-84abeb4d61a7" providerId="ADAL" clId="{3F929C77-147D-4D39-A019-59F2963763F4}" dt="2022-07-27T02:03:50.490" v="132" actId="14100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03:29.129" v="130" actId="255"/>
        <pc:sldMkLst>
          <pc:docMk/>
          <pc:sldMk cId="3203376460" sldId="334"/>
        </pc:sldMkLst>
        <pc:spChg chg="mod">
          <ac:chgData name="DANIEL EDUARDO LOPEZ MARTINEZ" userId="5d54377b-337c-4ce8-bd2e-84abeb4d61a7" providerId="ADAL" clId="{3F929C77-147D-4D39-A019-59F2963763F4}" dt="2022-07-27T02:03:29.129" v="130" actId="255"/>
          <ac:spMkLst>
            <pc:docMk/>
            <pc:sldMk cId="3203376460" sldId="334"/>
            <ac:spMk id="5" creationId="{1B07C49E-AFFC-EC46-8930-E4D428F5F943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06:29.585" v="162" actId="14100"/>
        <pc:sldMkLst>
          <pc:docMk/>
          <pc:sldMk cId="2289101135" sldId="336"/>
        </pc:sldMkLst>
        <pc:spChg chg="mod">
          <ac:chgData name="DANIEL EDUARDO LOPEZ MARTINEZ" userId="5d54377b-337c-4ce8-bd2e-84abeb4d61a7" providerId="ADAL" clId="{3F929C77-147D-4D39-A019-59F2963763F4}" dt="2022-07-27T02:06:29.585" v="162" actId="14100"/>
          <ac:spMkLst>
            <pc:docMk/>
            <pc:sldMk cId="2289101135" sldId="336"/>
            <ac:spMk id="5" creationId="{1B07C49E-AFFC-EC46-8930-E4D428F5F943}"/>
          </ac:spMkLst>
        </pc:spChg>
      </pc:sldChg>
      <pc:sldChg chg="addSp delSp modSp mod">
        <pc:chgData name="DANIEL EDUARDO LOPEZ MARTINEZ" userId="5d54377b-337c-4ce8-bd2e-84abeb4d61a7" providerId="ADAL" clId="{3F929C77-147D-4D39-A019-59F2963763F4}" dt="2022-07-28T00:32:49.243" v="402" actId="1076"/>
        <pc:sldMkLst>
          <pc:docMk/>
          <pc:sldMk cId="1799355301" sldId="346"/>
        </pc:sldMkLst>
        <pc:picChg chg="add mod">
          <ac:chgData name="DANIEL EDUARDO LOPEZ MARTINEZ" userId="5d54377b-337c-4ce8-bd2e-84abeb4d61a7" providerId="ADAL" clId="{3F929C77-147D-4D39-A019-59F2963763F4}" dt="2022-07-28T00:32:49.243" v="402" actId="1076"/>
          <ac:picMkLst>
            <pc:docMk/>
            <pc:sldMk cId="1799355301" sldId="346"/>
            <ac:picMk id="5" creationId="{B6104A81-6333-4809-908C-B7DB1FAD1F48}"/>
          </ac:picMkLst>
        </pc:picChg>
        <pc:picChg chg="del">
          <ac:chgData name="DANIEL EDUARDO LOPEZ MARTINEZ" userId="5d54377b-337c-4ce8-bd2e-84abeb4d61a7" providerId="ADAL" clId="{3F929C77-147D-4D39-A019-59F2963763F4}" dt="2022-07-28T00:32:30.127" v="397" actId="478"/>
          <ac:picMkLst>
            <pc:docMk/>
            <pc:sldMk cId="1799355301" sldId="346"/>
            <ac:picMk id="9" creationId="{02E6E02B-13DA-1209-5A9E-EDD1AEDCC297}"/>
          </ac:picMkLst>
        </pc:pic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DANIEL EDUARDO LOPEZ MARTINEZ" userId="S::daniel.lopezmar@nube.unadmexico.mx::5d54377b-337c-4ce8-bd2e-84abeb4d61a7" providerId="AD" clId="Web-{EB6735E5-44E2-81F3-16DE-227AAF8BEF64}"/>
    <pc:docChg chg="addSld modSld sldOrd">
      <pc:chgData name="DANIEL EDUARDO LOPEZ MARTINEZ" userId="S::daniel.lopezmar@nube.unadmexico.mx::5d54377b-337c-4ce8-bd2e-84abeb4d61a7" providerId="AD" clId="Web-{EB6735E5-44E2-81F3-16DE-227AAF8BEF64}" dt="2022-07-28T15:20:19.533" v="3374" actId="1076"/>
      <pc:docMkLst>
        <pc:docMk/>
      </pc:docMkLst>
      <pc:sldChg chg="addSp modSp">
        <pc:chgData name="DANIEL EDUARDO LOPEZ MARTINEZ" userId="S::daniel.lopezmar@nube.unadmexico.mx::5d54377b-337c-4ce8-bd2e-84abeb4d61a7" providerId="AD" clId="Web-{EB6735E5-44E2-81F3-16DE-227AAF8BEF64}" dt="2022-07-28T14:52:41.570" v="2602"/>
        <pc:sldMkLst>
          <pc:docMk/>
          <pc:sldMk cId="3288665831" sldId="263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9:08.855" v="896" actId="20577"/>
          <ac:spMkLst>
            <pc:docMk/>
            <pc:sldMk cId="3288665831" sldId="263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4:52:41.570" v="2602"/>
          <ac:spMkLst>
            <pc:docMk/>
            <pc:sldMk cId="3288665831" sldId="263"/>
            <ac:spMk id="54" creationId="{2FFEA34C-E421-ED07-88F5-85A6194B9C33}"/>
          </ac:spMkLst>
        </pc:spChg>
        <pc:graphicFrameChg chg="mod modGraphic">
          <ac:chgData name="DANIEL EDUARDO LOPEZ MARTINEZ" userId="S::daniel.lopezmar@nube.unadmexico.mx::5d54377b-337c-4ce8-bd2e-84abeb4d61a7" providerId="AD" clId="Web-{EB6735E5-44E2-81F3-16DE-227AAF8BEF64}" dt="2022-07-28T14:34:11.750" v="2232" actId="1076"/>
          <ac:graphicFrameMkLst>
            <pc:docMk/>
            <pc:sldMk cId="3288665831" sldId="263"/>
            <ac:graphicFrameMk id="2" creationId="{DD041DEA-D7AF-A57F-5A60-002E4803E798}"/>
          </ac:graphicFrameMkLst>
        </pc:graphicFrame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4:52:26.303" v="2598"/>
        <pc:sldMkLst>
          <pc:docMk/>
          <pc:sldMk cId="2987552906" sldId="264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4:52:26.303" v="2598"/>
          <ac:spMkLst>
            <pc:docMk/>
            <pc:sldMk cId="2987552906" sldId="264"/>
            <ac:spMk id="55" creationId="{D0BE20AB-4326-689E-07A4-820B93EC452E}"/>
          </ac:spMkLst>
        </pc:spChg>
      </pc:sldChg>
      <pc:sldChg chg="modSp">
        <pc:chgData name="DANIEL EDUARDO LOPEZ MARTINEZ" userId="S::daniel.lopezmar@nube.unadmexico.mx::5d54377b-337c-4ce8-bd2e-84abeb4d61a7" providerId="AD" clId="Web-{EB6735E5-44E2-81F3-16DE-227AAF8BEF64}" dt="2022-07-28T14:09:28.527" v="1588" actId="20577"/>
        <pc:sldMkLst>
          <pc:docMk/>
          <pc:sldMk cId="779971636" sldId="266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4:09:28.527" v="1588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addSp delSp modSp">
        <pc:chgData name="DANIEL EDUARDO LOPEZ MARTINEZ" userId="S::daniel.lopezmar@nube.unadmexico.mx::5d54377b-337c-4ce8-bd2e-84abeb4d61a7" providerId="AD" clId="Web-{EB6735E5-44E2-81F3-16DE-227AAF8BEF64}" dt="2022-07-28T15:06:06.410" v="2947" actId="1076"/>
        <pc:sldMkLst>
          <pc:docMk/>
          <pc:sldMk cId="3865605948" sldId="269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5:01:39.276" v="2866" actId="1076"/>
          <ac:spMkLst>
            <pc:docMk/>
            <pc:sldMk cId="3865605948" sldId="269"/>
            <ac:spMk id="3" creationId="{373827F3-F386-AA4E-80ED-D86DEF8C158D}"/>
          </ac:spMkLst>
        </pc:spChg>
        <pc:spChg chg="add del mod">
          <ac:chgData name="DANIEL EDUARDO LOPEZ MARTINEZ" userId="S::daniel.lopezmar@nube.unadmexico.mx::5d54377b-337c-4ce8-bd2e-84abeb4d61a7" providerId="AD" clId="Web-{EB6735E5-44E2-81F3-16DE-227AAF8BEF64}" dt="2022-07-28T15:01:43.088" v="2868"/>
          <ac:spMkLst>
            <pc:docMk/>
            <pc:sldMk cId="3865605948" sldId="269"/>
            <ac:spMk id="7" creationId="{FBD5CD1F-1E1E-A471-4095-021360C5F36D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6:06.410" v="2947" actId="1076"/>
          <ac:spMkLst>
            <pc:docMk/>
            <pc:sldMk cId="3865605948" sldId="269"/>
            <ac:spMk id="9" creationId="{000C2DB3-3F23-6593-7430-506C5A858DA8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03:49.561" v="2892" actId="1076"/>
          <ac:picMkLst>
            <pc:docMk/>
            <pc:sldMk cId="3865605948" sldId="269"/>
            <ac:picMk id="2" creationId="{069D257E-4885-51D2-8672-1840A503EE4D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07:35.647" v="2994" actId="20577"/>
        <pc:sldMkLst>
          <pc:docMk/>
          <pc:sldMk cId="2727850971" sldId="270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29:56.179" v="85" actId="20577"/>
          <ac:spMkLst>
            <pc:docMk/>
            <pc:sldMk cId="2727850971" sldId="270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7:35.647" v="2994" actId="20577"/>
          <ac:spMkLst>
            <pc:docMk/>
            <pc:sldMk cId="2727850971" sldId="270"/>
            <ac:spMk id="7" creationId="{28C06E2E-C813-72E8-EE5F-4BCAFB38468A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3:29:50.288" v="83" actId="1076"/>
          <ac:picMkLst>
            <pc:docMk/>
            <pc:sldMk cId="2727850971" sldId="270"/>
            <ac:picMk id="2" creationId="{4935009F-11DA-DDF3-5214-B77042B03641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3:57:18.236" v="1350" actId="14100"/>
        <pc:sldMkLst>
          <pc:docMk/>
          <pc:sldMk cId="1630123617" sldId="274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57:18.236" v="1350" actId="14100"/>
          <ac:spMkLst>
            <pc:docMk/>
            <pc:sldMk cId="1630123617" sldId="274"/>
            <ac:spMk id="5" creationId="{28684E62-A9F8-4E7A-AB01-78893062A1B4}"/>
          </ac:spMkLst>
        </pc:spChg>
        <pc:picChg chg="add mod">
          <ac:chgData name="DANIEL EDUARDO LOPEZ MARTINEZ" userId="S::daniel.lopezmar@nube.unadmexico.mx::5d54377b-337c-4ce8-bd2e-84abeb4d61a7" providerId="AD" clId="Web-{EB6735E5-44E2-81F3-16DE-227AAF8BEF64}" dt="2022-07-28T13:44:50.616" v="1029" actId="1076"/>
          <ac:picMkLst>
            <pc:docMk/>
            <pc:sldMk cId="1630123617" sldId="274"/>
            <ac:picMk id="2" creationId="{0543A477-07CC-6324-2743-C87EEFCEDEDE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4:52:11.303" v="2595" actId="1076"/>
        <pc:sldMkLst>
          <pc:docMk/>
          <pc:sldMk cId="321008965" sldId="277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4:51:49.380" v="2589"/>
          <ac:spMkLst>
            <pc:docMk/>
            <pc:sldMk cId="321008965" sldId="277"/>
            <ac:spMk id="5" creationId="{6C4937D6-0E32-E1B1-6BAF-73CC6B7A0D5F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4:52:11.303" v="2595" actId="1076"/>
          <ac:spMkLst>
            <pc:docMk/>
            <pc:sldMk cId="321008965" sldId="277"/>
            <ac:spMk id="6" creationId="{D637B9CD-23C3-58C4-E676-E72082B59BEE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4:52:04.037" v="2593" actId="14100"/>
          <ac:spMkLst>
            <pc:docMk/>
            <pc:sldMk cId="321008965" sldId="277"/>
            <ac:spMk id="8" creationId="{C7B9C153-C85C-3240-8E7E-523FBC004564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4:51:58.349" v="2592" actId="1076"/>
          <ac:spMkLst>
            <pc:docMk/>
            <pc:sldMk cId="321008965" sldId="277"/>
            <ac:spMk id="9" creationId="{65347413-888C-D402-E5E9-D22204B49063}"/>
          </ac:spMkLst>
        </pc:spChg>
        <pc:graphicFrameChg chg="mod">
          <ac:chgData name="DANIEL EDUARDO LOPEZ MARTINEZ" userId="S::daniel.lopezmar@nube.unadmexico.mx::5d54377b-337c-4ce8-bd2e-84abeb4d61a7" providerId="AD" clId="Web-{EB6735E5-44E2-81F3-16DE-227AAF8BEF64}" dt="2022-07-28T14:52:11.256" v="2594" actId="1076"/>
          <ac:graphicFrameMkLst>
            <pc:docMk/>
            <pc:sldMk cId="321008965" sldId="277"/>
            <ac:graphicFrameMk id="3" creationId="{44D4FDC9-FC60-635E-8327-82B150C3A387}"/>
          </ac:graphicFrameMkLst>
        </pc:graphicFrameChg>
        <pc:graphicFrameChg chg="mod">
          <ac:chgData name="DANIEL EDUARDO LOPEZ MARTINEZ" userId="S::daniel.lopezmar@nube.unadmexico.mx::5d54377b-337c-4ce8-bd2e-84abeb4d61a7" providerId="AD" clId="Web-{EB6735E5-44E2-81F3-16DE-227AAF8BEF64}" dt="2022-07-28T14:45:48.274" v="2403" actId="1076"/>
          <ac:graphicFrameMkLst>
            <pc:docMk/>
            <pc:sldMk cId="321008965" sldId="277"/>
            <ac:graphicFrameMk id="11" creationId="{049E9753-2F61-B9BB-CA34-A8709274FAC9}"/>
          </ac:graphicFrameMkLst>
        </pc:graphicFrameChg>
        <pc:graphicFrameChg chg="mod">
          <ac:chgData name="DANIEL EDUARDO LOPEZ MARTINEZ" userId="S::daniel.lopezmar@nube.unadmexico.mx::5d54377b-337c-4ce8-bd2e-84abeb4d61a7" providerId="AD" clId="Web-{EB6735E5-44E2-81F3-16DE-227AAF8BEF64}" dt="2022-07-28T14:47:13.933" v="2477" actId="1076"/>
          <ac:graphicFrameMkLst>
            <pc:docMk/>
            <pc:sldMk cId="321008965" sldId="277"/>
            <ac:graphicFrameMk id="13" creationId="{C17D502D-B275-773A-05DD-91B6A9D6F41C}"/>
          </ac:graphicFrameMkLst>
        </pc:graphicFrame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20:01.267" v="3372" actId="1076"/>
        <pc:sldMkLst>
          <pc:docMk/>
          <pc:sldMk cId="2459446073" sldId="289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4:12:31.877" v="1609" actId="14100"/>
          <ac:spMkLst>
            <pc:docMk/>
            <pc:sldMk cId="2459446073" sldId="289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20:01.267" v="3372" actId="1076"/>
          <ac:spMkLst>
            <pc:docMk/>
            <pc:sldMk cId="2459446073" sldId="289"/>
            <ac:spMk id="6" creationId="{A00A8A9A-57CB-066C-D5AD-0D5A02D3E997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19:57.782" v="3371" actId="1076"/>
          <ac:picMkLst>
            <pc:docMk/>
            <pc:sldMk cId="2459446073" sldId="289"/>
            <ac:picMk id="3" creationId="{C175D411-969B-4D8E-8840-A6581119E441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4:52:19.366" v="2597" actId="1076"/>
        <pc:sldMkLst>
          <pc:docMk/>
          <pc:sldMk cId="1813711241" sldId="293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4:52:19.366" v="2597" actId="1076"/>
          <ac:spMkLst>
            <pc:docMk/>
            <pc:sldMk cId="1813711241" sldId="293"/>
            <ac:spMk id="63" creationId="{BE9D6ADE-207D-445B-AD55-5638B64122F6}"/>
          </ac:spMkLst>
        </pc:spChg>
      </pc:sldChg>
      <pc:sldChg chg="addSp delSp modSp">
        <pc:chgData name="DANIEL EDUARDO LOPEZ MARTINEZ" userId="S::daniel.lopezmar@nube.unadmexico.mx::5d54377b-337c-4ce8-bd2e-84abeb4d61a7" providerId="AD" clId="Web-{EB6735E5-44E2-81F3-16DE-227AAF8BEF64}" dt="2022-07-28T15:13:43.082" v="3156" actId="20577"/>
        <pc:sldMkLst>
          <pc:docMk/>
          <pc:sldMk cId="981671777" sldId="296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5:12:54.049" v="3116" actId="1076"/>
          <ac:spMkLst>
            <pc:docMk/>
            <pc:sldMk cId="981671777" sldId="296"/>
            <ac:spMk id="5" creationId="{85D9F803-CDBC-C74C-AF1B-2B5937D1C241}"/>
          </ac:spMkLst>
        </pc:spChg>
        <pc:spChg chg="add del mod">
          <ac:chgData name="DANIEL EDUARDO LOPEZ MARTINEZ" userId="S::daniel.lopezmar@nube.unadmexico.mx::5d54377b-337c-4ce8-bd2e-84abeb4d61a7" providerId="AD" clId="Web-{EB6735E5-44E2-81F3-16DE-227AAF8BEF64}" dt="2022-07-28T15:12:57.877" v="3120"/>
          <ac:spMkLst>
            <pc:docMk/>
            <pc:sldMk cId="981671777" sldId="296"/>
            <ac:spMk id="6" creationId="{C2D23FF0-F232-3B76-615C-6CEF224451A4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3:43.082" v="3156" actId="20577"/>
          <ac:spMkLst>
            <pc:docMk/>
            <pc:sldMk cId="981671777" sldId="296"/>
            <ac:spMk id="8" creationId="{9C4230D4-1242-F391-E76B-EB34C327C2DD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12:52.080" v="3115" actId="1076"/>
          <ac:picMkLst>
            <pc:docMk/>
            <pc:sldMk cId="981671777" sldId="296"/>
            <ac:picMk id="4" creationId="{BE24934F-BB9C-7C00-5E68-097D0D46B1CB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4:52:36.382" v="2601"/>
        <pc:sldMkLst>
          <pc:docMk/>
          <pc:sldMk cId="280316088" sldId="299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4:43:21.863" v="2338" actId="1076"/>
          <ac:spMkLst>
            <pc:docMk/>
            <pc:sldMk cId="280316088" sldId="299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4:52:36.382" v="2601"/>
          <ac:spMkLst>
            <pc:docMk/>
            <pc:sldMk cId="280316088" sldId="299"/>
            <ac:spMk id="56" creationId="{AC7BA663-70F9-3B7D-C7A9-C0FE191ABA91}"/>
          </ac:spMkLst>
        </pc:spChg>
        <pc:graphicFrameChg chg="mod">
          <ac:chgData name="DANIEL EDUARDO LOPEZ MARTINEZ" userId="S::daniel.lopezmar@nube.unadmexico.mx::5d54377b-337c-4ce8-bd2e-84abeb4d61a7" providerId="AD" clId="Web-{EB6735E5-44E2-81F3-16DE-227AAF8BEF64}" dt="2022-07-28T14:43:25.894" v="2339" actId="1076"/>
          <ac:graphicFrameMkLst>
            <pc:docMk/>
            <pc:sldMk cId="280316088" sldId="299"/>
            <ac:graphicFrameMk id="2" creationId="{74FA8790-E3F1-13EF-E072-63863EF10EAD}"/>
          </ac:graphicFrameMkLst>
        </pc:graphicFrame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4:52:31.257" v="2600"/>
        <pc:sldMkLst>
          <pc:docMk/>
          <pc:sldMk cId="1385553969" sldId="302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4:52:31.257" v="2600"/>
          <ac:spMkLst>
            <pc:docMk/>
            <pc:sldMk cId="1385553969" sldId="302"/>
            <ac:spMk id="49" creationId="{100CF4ED-5CED-FCA0-6523-1B4C32C67990}"/>
          </ac:spMkLst>
        </pc:sp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06:18.020" v="2956" actId="1076"/>
        <pc:sldMkLst>
          <pc:docMk/>
          <pc:sldMk cId="3869789237" sldId="304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5:06:18.020" v="2956" actId="1076"/>
          <ac:spMkLst>
            <pc:docMk/>
            <pc:sldMk cId="3869789237" sldId="304"/>
            <ac:spMk id="6" creationId="{D3FD4A11-28C7-4E4E-D1F1-4B13EF2D85F0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5:01:58.479" v="2871" actId="1076"/>
          <ac:spMkLst>
            <pc:docMk/>
            <pc:sldMk cId="3869789237" sldId="304"/>
            <ac:spMk id="7" creationId="{A34DE20F-D888-2658-0C8B-B4E9BFC1881E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03:45.124" v="2890" actId="1076"/>
          <ac:picMkLst>
            <pc:docMk/>
            <pc:sldMk cId="3869789237" sldId="304"/>
            <ac:picMk id="2" creationId="{FA467CEA-B722-7AAA-5281-8F71BCCA3B8F}"/>
          </ac:picMkLst>
        </pc:picChg>
      </pc:sldChg>
      <pc:sldChg chg="addSp delSp modSp">
        <pc:chgData name="DANIEL EDUARDO LOPEZ MARTINEZ" userId="S::daniel.lopezmar@nube.unadmexico.mx::5d54377b-337c-4ce8-bd2e-84abeb4d61a7" providerId="AD" clId="Web-{EB6735E5-44E2-81F3-16DE-227AAF8BEF64}" dt="2022-07-28T15:02:53.278" v="2880" actId="1076"/>
        <pc:sldMkLst>
          <pc:docMk/>
          <pc:sldMk cId="80090182" sldId="305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28:25.645" v="56" actId="20577"/>
          <ac:spMkLst>
            <pc:docMk/>
            <pc:sldMk cId="80090182" sldId="305"/>
            <ac:spMk id="3" creationId="{373827F3-F386-AA4E-80ED-D86DEF8C158D}"/>
          </ac:spMkLst>
        </pc:spChg>
        <pc:spChg chg="add del mod">
          <ac:chgData name="DANIEL EDUARDO LOPEZ MARTINEZ" userId="S::daniel.lopezmar@nube.unadmexico.mx::5d54377b-337c-4ce8-bd2e-84abeb4d61a7" providerId="AD" clId="Web-{EB6735E5-44E2-81F3-16DE-227AAF8BEF64}" dt="2022-07-28T15:02:42.059" v="2878"/>
          <ac:spMkLst>
            <pc:docMk/>
            <pc:sldMk cId="80090182" sldId="305"/>
            <ac:spMk id="7" creationId="{4979390B-16A7-2690-FEAB-2F0F318376C6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2:53.278" v="2880" actId="1076"/>
          <ac:spMkLst>
            <pc:docMk/>
            <pc:sldMk cId="80090182" sldId="305"/>
            <ac:spMk id="9" creationId="{418F158F-41FE-4001-CCD3-58E1E6C37C24}"/>
          </ac:spMkLst>
        </pc:sp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06:45.442" v="2964" actId="1076"/>
        <pc:sldMkLst>
          <pc:docMk/>
          <pc:sldMk cId="3145340593" sldId="306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5:06:45.442" v="2964" actId="1076"/>
          <ac:spMkLst>
            <pc:docMk/>
            <pc:sldMk cId="3145340593" sldId="306"/>
            <ac:spMk id="6" creationId="{94B1C583-AF47-A565-8033-E15BA42C62FF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06:42.927" v="2963" actId="1076"/>
          <ac:picMkLst>
            <pc:docMk/>
            <pc:sldMk cId="3145340593" sldId="306"/>
            <ac:picMk id="2" creationId="{8B829660-256B-1083-86EF-4A7394D607DE}"/>
          </ac:picMkLst>
        </pc:picChg>
      </pc:sldChg>
      <pc:sldChg chg="addSp delSp modSp">
        <pc:chgData name="DANIEL EDUARDO LOPEZ MARTINEZ" userId="S::daniel.lopezmar@nube.unadmexico.mx::5d54377b-337c-4ce8-bd2e-84abeb4d61a7" providerId="AD" clId="Web-{EB6735E5-44E2-81F3-16DE-227AAF8BEF64}" dt="2022-07-28T15:06:28.520" v="2961" actId="20577"/>
        <pc:sldMkLst>
          <pc:docMk/>
          <pc:sldMk cId="1106727586" sldId="307"/>
        </pc:sldMkLst>
        <pc:spChg chg="add del">
          <ac:chgData name="DANIEL EDUARDO LOPEZ MARTINEZ" userId="S::daniel.lopezmar@nube.unadmexico.mx::5d54377b-337c-4ce8-bd2e-84abeb4d61a7" providerId="AD" clId="Web-{EB6735E5-44E2-81F3-16DE-227AAF8BEF64}" dt="2022-07-28T15:03:15.498" v="2882"/>
          <ac:spMkLst>
            <pc:docMk/>
            <pc:sldMk cId="1106727586" sldId="307"/>
            <ac:spMk id="6" creationId="{158D3B8A-2180-78BF-EF89-E388B9B3E132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5:03:36.780" v="2887" actId="1076"/>
          <ac:spMkLst>
            <pc:docMk/>
            <pc:sldMk cId="1106727586" sldId="307"/>
            <ac:spMk id="7" creationId="{A82A2F41-528E-DC65-AEBB-D51331CC7C25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6:28.520" v="2961" actId="20577"/>
          <ac:spMkLst>
            <pc:docMk/>
            <pc:sldMk cId="1106727586" sldId="307"/>
            <ac:spMk id="9" creationId="{8C9C3A18-7E9A-D332-557C-53F2DE55DBC6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03:39.077" v="2888" actId="1076"/>
          <ac:picMkLst>
            <pc:docMk/>
            <pc:sldMk cId="1106727586" sldId="307"/>
            <ac:picMk id="2" creationId="{79265F09-DEFA-7965-AB61-A1025307145E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06:58.755" v="2966" actId="1076"/>
        <pc:sldMkLst>
          <pc:docMk/>
          <pc:sldMk cId="706594483" sldId="308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29:24.131" v="60" actId="20577"/>
          <ac:spMkLst>
            <pc:docMk/>
            <pc:sldMk cId="706594483" sldId="308"/>
            <ac:spMk id="3" creationId="{373827F3-F386-AA4E-80ED-D86DEF8C158D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6:58.755" v="2966" actId="1076"/>
          <ac:spMkLst>
            <pc:docMk/>
            <pc:sldMk cId="706594483" sldId="308"/>
            <ac:spMk id="7" creationId="{81E9BD99-4219-40E3-B5DE-FFD87B641AB7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4:12:08.548" v="1604" actId="1076"/>
          <ac:picMkLst>
            <pc:docMk/>
            <pc:sldMk cId="706594483" sldId="308"/>
            <ac:picMk id="2" creationId="{33D5D83E-5B26-1C80-D1E4-A50F6C0B8034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08:23.071" v="3007" actId="20577"/>
        <pc:sldMkLst>
          <pc:docMk/>
          <pc:sldMk cId="1794738657" sldId="309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0:02.554" v="86" actId="20577"/>
          <ac:spMkLst>
            <pc:docMk/>
            <pc:sldMk cId="1794738657" sldId="309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8:23.071" v="3007" actId="20577"/>
          <ac:spMkLst>
            <pc:docMk/>
            <pc:sldMk cId="1794738657" sldId="309"/>
            <ac:spMk id="7" creationId="{3A88F856-B70B-7AB0-6BBC-480097D78B18}"/>
          </ac:spMkLst>
        </pc:sp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08:55.478" v="3042" actId="14100"/>
        <pc:sldMkLst>
          <pc:docMk/>
          <pc:sldMk cId="4010014743" sldId="310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0:08.164" v="87" actId="20577"/>
          <ac:spMkLst>
            <pc:docMk/>
            <pc:sldMk cId="4010014743" sldId="310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8:55.478" v="3042" actId="14100"/>
          <ac:spMkLst>
            <pc:docMk/>
            <pc:sldMk cId="4010014743" sldId="310"/>
            <ac:spMk id="7" creationId="{D881AA80-AD46-EAE3-427C-364D7A1B5A56}"/>
          </ac:spMkLst>
        </pc:sp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09:53.433" v="3058" actId="20577"/>
        <pc:sldMkLst>
          <pc:docMk/>
          <pc:sldMk cId="2735560525" sldId="311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0:14.586" v="88" actId="20577"/>
          <ac:spMkLst>
            <pc:docMk/>
            <pc:sldMk cId="2735560525" sldId="311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9:53.433" v="3058" actId="20577"/>
          <ac:spMkLst>
            <pc:docMk/>
            <pc:sldMk cId="2735560525" sldId="311"/>
            <ac:spMk id="7" creationId="{D68D5F17-B8B5-3290-12C1-8C57BDE4C47F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09:02.603" v="3045" actId="1076"/>
          <ac:picMkLst>
            <pc:docMk/>
            <pc:sldMk cId="2735560525" sldId="311"/>
            <ac:picMk id="2" creationId="{762939C8-6E67-2AB1-849D-DA197E25C9A3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0:02.121" v="3060" actId="20577"/>
        <pc:sldMkLst>
          <pc:docMk/>
          <pc:sldMk cId="1434679925" sldId="312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0:21.555" v="90" actId="14100"/>
          <ac:spMkLst>
            <pc:docMk/>
            <pc:sldMk cId="1434679925" sldId="312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0:02.121" v="3060" actId="20577"/>
          <ac:spMkLst>
            <pc:docMk/>
            <pc:sldMk cId="1434679925" sldId="312"/>
            <ac:spMk id="7" creationId="{99BB897F-C5B9-CA54-0608-B45B717E27A5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09:25.698" v="3050" actId="1076"/>
          <ac:picMkLst>
            <pc:docMk/>
            <pc:sldMk cId="1434679925" sldId="312"/>
            <ac:picMk id="2" creationId="{45E0424B-A8C3-EAD0-4102-AFA896C2A954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0:45.138" v="3077" actId="20577"/>
        <pc:sldMkLst>
          <pc:docMk/>
          <pc:sldMk cId="1756972646" sldId="313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5:10:34.091" v="3075" actId="14100"/>
          <ac:spMkLst>
            <pc:docMk/>
            <pc:sldMk cId="1756972646" sldId="313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0:45.138" v="3077" actId="20577"/>
          <ac:spMkLst>
            <pc:docMk/>
            <pc:sldMk cId="1756972646" sldId="313"/>
            <ac:spMk id="7" creationId="{D1F6EAAB-B79C-71B9-8A64-8EA55066D35B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10:28.325" v="3072" actId="14100"/>
          <ac:picMkLst>
            <pc:docMk/>
            <pc:sldMk cId="1756972646" sldId="313"/>
            <ac:picMk id="2" creationId="{937BDD35-CFD5-B144-8EB7-A4EBCB40CDB3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0:20.403" v="3068" actId="14100"/>
        <pc:sldMkLst>
          <pc:docMk/>
          <pc:sldMk cId="639399535" sldId="314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0:28.008" v="92" actId="20577"/>
          <ac:spMkLst>
            <pc:docMk/>
            <pc:sldMk cId="639399535" sldId="314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0:20.403" v="3068" actId="14100"/>
          <ac:spMkLst>
            <pc:docMk/>
            <pc:sldMk cId="639399535" sldId="314"/>
            <ac:spMk id="6" creationId="{340F6B3F-E38C-607C-C498-53AAF32F9DC2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3:30:25.071" v="91" actId="1076"/>
          <ac:picMkLst>
            <pc:docMk/>
            <pc:sldMk cId="639399535" sldId="314"/>
            <ac:picMk id="2" creationId="{221108D6-9C1E-E6F3-CBD6-40B35816E117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1:36.734" v="3093" actId="20577"/>
        <pc:sldMkLst>
          <pc:docMk/>
          <pc:sldMk cId="3566646398" sldId="315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5:11:25.827" v="3089" actId="14100"/>
          <ac:spMkLst>
            <pc:docMk/>
            <pc:sldMk cId="3566646398" sldId="315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1:36.734" v="3093" actId="20577"/>
          <ac:spMkLst>
            <pc:docMk/>
            <pc:sldMk cId="3566646398" sldId="315"/>
            <ac:spMk id="7" creationId="{D1558959-DEBE-5585-C9F4-141CD3843F96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11:27.530" v="3090" actId="1076"/>
          <ac:picMkLst>
            <pc:docMk/>
            <pc:sldMk cId="3566646398" sldId="315"/>
            <ac:picMk id="2" creationId="{E88EEA58-6C15-2C42-2072-63A4A33615D6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2:05" v="3103" actId="1076"/>
        <pc:sldMkLst>
          <pc:docMk/>
          <pc:sldMk cId="1398439132" sldId="316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0:52.447" v="97" actId="20577"/>
          <ac:spMkLst>
            <pc:docMk/>
            <pc:sldMk cId="1398439132" sldId="316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2:05" v="3103" actId="1076"/>
          <ac:spMkLst>
            <pc:docMk/>
            <pc:sldMk cId="1398439132" sldId="316"/>
            <ac:spMk id="7" creationId="{4B609E77-BEDF-FCC7-0F83-8F90A5B17E73}"/>
          </ac:spMkLst>
        </pc:sp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2:44.533" v="3114" actId="1076"/>
        <pc:sldMkLst>
          <pc:docMk/>
          <pc:sldMk cId="3975168428" sldId="317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5:12:10.016" v="3104" actId="14100"/>
          <ac:spMkLst>
            <pc:docMk/>
            <pc:sldMk cId="3975168428" sldId="317"/>
            <ac:spMk id="5" creationId="{1B07C49E-AFFC-EC46-8930-E4D428F5F943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2:44.533" v="3114" actId="1076"/>
          <ac:spMkLst>
            <pc:docMk/>
            <pc:sldMk cId="3975168428" sldId="317"/>
            <ac:spMk id="7" creationId="{F85763D1-0948-4056-94AE-88CAE6B3B0CA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12:42.970" v="3113" actId="1076"/>
          <ac:picMkLst>
            <pc:docMk/>
            <pc:sldMk cId="3975168428" sldId="317"/>
            <ac:picMk id="2" creationId="{A6E8475C-7378-FE82-D30C-9A4FAE17DA26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4:42.021" v="3201" actId="20577"/>
        <pc:sldMkLst>
          <pc:docMk/>
          <pc:sldMk cId="239597884" sldId="318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1:35.011" v="106" actId="20577"/>
          <ac:spMkLst>
            <pc:docMk/>
            <pc:sldMk cId="239597884" sldId="318"/>
            <ac:spMk id="5" creationId="{85D9F803-CDBC-C74C-AF1B-2B5937D1C241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4:42.021" v="3201" actId="20577"/>
          <ac:spMkLst>
            <pc:docMk/>
            <pc:sldMk cId="239597884" sldId="318"/>
            <ac:spMk id="6" creationId="{1B6F391A-FE06-D743-81AF-7D8F62BD72D3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14:37.896" v="3200" actId="1076"/>
          <ac:picMkLst>
            <pc:docMk/>
            <pc:sldMk cId="239597884" sldId="318"/>
            <ac:picMk id="2" creationId="{D8C52142-204C-FF66-0603-1747143FE9DC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6:15.493" v="3227" actId="20577"/>
        <pc:sldMkLst>
          <pc:docMk/>
          <pc:sldMk cId="232499080" sldId="319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2:18.919" v="116" actId="20577"/>
          <ac:spMkLst>
            <pc:docMk/>
            <pc:sldMk cId="232499080" sldId="319"/>
            <ac:spMk id="5" creationId="{85D9F803-CDBC-C74C-AF1B-2B5937D1C241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6:15.493" v="3227" actId="20577"/>
          <ac:spMkLst>
            <pc:docMk/>
            <pc:sldMk cId="232499080" sldId="319"/>
            <ac:spMk id="6" creationId="{A8308C6F-BB91-CEDF-4777-DFDCD1C0AA38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15:54.790" v="3217" actId="1076"/>
          <ac:picMkLst>
            <pc:docMk/>
            <pc:sldMk cId="232499080" sldId="319"/>
            <ac:picMk id="2" creationId="{DF50E21B-26B0-CA4F-DEC8-547EB157E54F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20:19.533" v="3374" actId="1076"/>
        <pc:sldMkLst>
          <pc:docMk/>
          <pc:sldMk cId="3645034231" sldId="320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5:20:19.533" v="3374" actId="1076"/>
          <ac:spMkLst>
            <pc:docMk/>
            <pc:sldMk cId="3645034231" sldId="320"/>
            <ac:spMk id="3" creationId="{2DE534BA-BB99-5812-BE4C-7964F94D1554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3:55:33.357" v="1337" actId="20577"/>
          <ac:spMkLst>
            <pc:docMk/>
            <pc:sldMk cId="3645034231" sldId="320"/>
            <ac:spMk id="5" creationId="{1B07C49E-AFFC-EC46-8930-E4D428F5F943}"/>
          </ac:spMkLst>
        </pc:sp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6:46.651" v="3254" actId="14100"/>
        <pc:sldMkLst>
          <pc:docMk/>
          <pc:sldMk cId="700132931" sldId="322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2:45.466" v="121" actId="20577"/>
          <ac:spMkLst>
            <pc:docMk/>
            <pc:sldMk cId="700132931" sldId="322"/>
            <ac:spMk id="5" creationId="{85D9F803-CDBC-C74C-AF1B-2B5937D1C241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6:46.651" v="3254" actId="14100"/>
          <ac:spMkLst>
            <pc:docMk/>
            <pc:sldMk cId="700132931" sldId="322"/>
            <ac:spMk id="6" creationId="{3CC438AB-4FAA-AEBF-5188-E8CC3C4DE652}"/>
          </ac:spMkLst>
        </pc:spChg>
      </pc:sldChg>
      <pc:sldChg chg="addSp delSp modSp">
        <pc:chgData name="DANIEL EDUARDO LOPEZ MARTINEZ" userId="S::daniel.lopezmar@nube.unadmexico.mx::5d54377b-337c-4ce8-bd2e-84abeb4d61a7" providerId="AD" clId="Web-{EB6735E5-44E2-81F3-16DE-227AAF8BEF64}" dt="2022-07-28T15:17:16.496" v="3262" actId="20577"/>
        <pc:sldMkLst>
          <pc:docMk/>
          <pc:sldMk cId="1866160706" sldId="323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3:00.404" v="123" actId="20577"/>
          <ac:spMkLst>
            <pc:docMk/>
            <pc:sldMk cId="1866160706" sldId="323"/>
            <ac:spMk id="5" creationId="{85D9F803-CDBC-C74C-AF1B-2B5937D1C241}"/>
          </ac:spMkLst>
        </pc:spChg>
        <pc:spChg chg="add del">
          <ac:chgData name="DANIEL EDUARDO LOPEZ MARTINEZ" userId="S::daniel.lopezmar@nube.unadmexico.mx::5d54377b-337c-4ce8-bd2e-84abeb4d61a7" providerId="AD" clId="Web-{EB6735E5-44E2-81F3-16DE-227AAF8BEF64}" dt="2022-07-28T15:16:56.542" v="3256"/>
          <ac:spMkLst>
            <pc:docMk/>
            <pc:sldMk cId="1866160706" sldId="323"/>
            <ac:spMk id="6" creationId="{478545B5-9293-A12F-6CE6-5E4EC02D575E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7:16.496" v="3262" actId="20577"/>
          <ac:spMkLst>
            <pc:docMk/>
            <pc:sldMk cId="1866160706" sldId="323"/>
            <ac:spMk id="9" creationId="{17053F60-14D5-928F-F551-D7427EFA001E}"/>
          </ac:spMkLst>
        </pc:spChg>
      </pc:sldChg>
      <pc:sldChg chg="addSp delSp modSp">
        <pc:chgData name="DANIEL EDUARDO LOPEZ MARTINEZ" userId="S::daniel.lopezmar@nube.unadmexico.mx::5d54377b-337c-4ce8-bd2e-84abeb4d61a7" providerId="AD" clId="Web-{EB6735E5-44E2-81F3-16DE-227AAF8BEF64}" dt="2022-07-28T15:18:03.310" v="3273" actId="20577"/>
        <pc:sldMkLst>
          <pc:docMk/>
          <pc:sldMk cId="252359608" sldId="324"/>
        </pc:sldMkLst>
        <pc:spChg chg="add del mod">
          <ac:chgData name="DANIEL EDUARDO LOPEZ MARTINEZ" userId="S::daniel.lopezmar@nube.unadmexico.mx::5d54377b-337c-4ce8-bd2e-84abeb4d61a7" providerId="AD" clId="Web-{EB6735E5-44E2-81F3-16DE-227AAF8BEF64}" dt="2022-07-28T15:17:22.668" v="3266"/>
          <ac:spMkLst>
            <pc:docMk/>
            <pc:sldMk cId="252359608" sldId="324"/>
            <ac:spMk id="4" creationId="{CB0A8EFF-079E-8F29-B288-03E1168874C1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3:33:31.577" v="132" actId="20577"/>
          <ac:spMkLst>
            <pc:docMk/>
            <pc:sldMk cId="252359608" sldId="324"/>
            <ac:spMk id="5" creationId="{85D9F803-CDBC-C74C-AF1B-2B5937D1C241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8:03.310" v="3273" actId="20577"/>
          <ac:spMkLst>
            <pc:docMk/>
            <pc:sldMk cId="252359608" sldId="324"/>
            <ac:spMk id="7" creationId="{B6B684D0-6A96-8FE1-0124-1A41A6278FD8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3:33:14.999" v="127" actId="1076"/>
          <ac:picMkLst>
            <pc:docMk/>
            <pc:sldMk cId="252359608" sldId="324"/>
            <ac:picMk id="2" creationId="{19254F47-8C8A-425B-33C9-0D265B155F16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4:28:47.676" v="2193" actId="20577"/>
        <pc:sldMkLst>
          <pc:docMk/>
          <pc:sldMk cId="724038033" sldId="330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4:28:47.676" v="2193" actId="20577"/>
          <ac:spMkLst>
            <pc:docMk/>
            <pc:sldMk cId="724038033" sldId="330"/>
            <ac:spMk id="10" creationId="{79EF1473-3ADD-43F1-A495-57AAB7FD902F}"/>
          </ac:spMkLst>
        </pc:spChg>
        <pc:picChg chg="add mod">
          <ac:chgData name="DANIEL EDUARDO LOPEZ MARTINEZ" userId="S::daniel.lopezmar@nube.unadmexico.mx::5d54377b-337c-4ce8-bd2e-84abeb4d61a7" providerId="AD" clId="Web-{EB6735E5-44E2-81F3-16DE-227AAF8BEF64}" dt="2022-07-28T14:07:41.086" v="1568" actId="1076"/>
          <ac:picMkLst>
            <pc:docMk/>
            <pc:sldMk cId="724038033" sldId="330"/>
            <ac:picMk id="2" creationId="{F1AA46B7-06BD-8ABB-F118-01BAA55C2078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4:31:33.104" v="2229" actId="1076"/>
        <pc:sldMkLst>
          <pc:docMk/>
          <pc:sldMk cId="1980221439" sldId="331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4:31:29.932" v="2226" actId="14100"/>
          <ac:spMkLst>
            <pc:docMk/>
            <pc:sldMk cId="1980221439" sldId="331"/>
            <ac:spMk id="10" creationId="{79EF1473-3ADD-43F1-A495-57AAB7FD902F}"/>
          </ac:spMkLst>
        </pc:spChg>
        <pc:picChg chg="add mod">
          <ac:chgData name="DANIEL EDUARDO LOPEZ MARTINEZ" userId="S::daniel.lopezmar@nube.unadmexico.mx::5d54377b-337c-4ce8-bd2e-84abeb4d61a7" providerId="AD" clId="Web-{EB6735E5-44E2-81F3-16DE-227AAF8BEF64}" dt="2022-07-28T14:31:33.104" v="2229" actId="1076"/>
          <ac:picMkLst>
            <pc:docMk/>
            <pc:sldMk cId="1980221439" sldId="331"/>
            <ac:picMk id="2" creationId="{7EA3FA08-ABAA-19F3-7546-8073EEB369DE}"/>
          </ac:picMkLst>
        </pc:picChg>
      </pc:sldChg>
      <pc:sldChg chg="modSp">
        <pc:chgData name="DANIEL EDUARDO LOPEZ MARTINEZ" userId="S::daniel.lopezmar@nube.unadmexico.mx::5d54377b-337c-4ce8-bd2e-84abeb4d61a7" providerId="AD" clId="Web-{EB6735E5-44E2-81F3-16DE-227AAF8BEF64}" dt="2022-07-28T14:32:33.918" v="2231" actId="1076"/>
        <pc:sldMkLst>
          <pc:docMk/>
          <pc:sldMk cId="2560061391" sldId="332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4:32:30.168" v="2230" actId="20577"/>
          <ac:spMkLst>
            <pc:docMk/>
            <pc:sldMk cId="2560061391" sldId="332"/>
            <ac:spMk id="5" creationId="{8E999A1B-8752-489F-A63B-EA2F60186B52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4:32:33.918" v="2231" actId="1076"/>
          <ac:picMkLst>
            <pc:docMk/>
            <pc:sldMk cId="2560061391" sldId="332"/>
            <ac:picMk id="2" creationId="{5D3A5106-D6D1-A6B6-B971-2D5F1458C48C}"/>
          </ac:picMkLst>
        </pc:picChg>
      </pc:sldChg>
      <pc:sldChg chg="modSp">
        <pc:chgData name="DANIEL EDUARDO LOPEZ MARTINEZ" userId="S::daniel.lopezmar@nube.unadmexico.mx::5d54377b-337c-4ce8-bd2e-84abeb4d61a7" providerId="AD" clId="Web-{EB6735E5-44E2-81F3-16DE-227AAF8BEF64}" dt="2022-07-28T13:39:15.933" v="898" actId="20577"/>
        <pc:sldMkLst>
          <pc:docMk/>
          <pc:sldMk cId="3352522480" sldId="337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9:15.933" v="898" actId="20577"/>
          <ac:spMkLst>
            <pc:docMk/>
            <pc:sldMk cId="3352522480" sldId="337"/>
            <ac:spMk id="7" creationId="{0BFEC426-B615-E549-83E5-140FD588BC64}"/>
          </ac:spMkLst>
        </pc:spChg>
      </pc:sldChg>
      <pc:sldChg chg="modSp">
        <pc:chgData name="DANIEL EDUARDO LOPEZ MARTINEZ" userId="S::daniel.lopezmar@nube.unadmexico.mx::5d54377b-337c-4ce8-bd2e-84abeb4d61a7" providerId="AD" clId="Web-{EB6735E5-44E2-81F3-16DE-227AAF8BEF64}" dt="2022-07-28T13:24:26.887" v="39" actId="20577"/>
        <pc:sldMkLst>
          <pc:docMk/>
          <pc:sldMk cId="1985041067" sldId="338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24:26.887" v="39" actId="20577"/>
          <ac:spMkLst>
            <pc:docMk/>
            <pc:sldMk cId="1985041067" sldId="338"/>
            <ac:spMk id="7" creationId="{0BFEC426-B615-E549-83E5-140FD588BC64}"/>
          </ac:spMkLst>
        </pc:sp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4:53:40.790" v="2621" actId="1076"/>
        <pc:sldMkLst>
          <pc:docMk/>
          <pc:sldMk cId="1886585504" sldId="339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4:53:40.790" v="2621" actId="1076"/>
          <ac:spMkLst>
            <pc:docMk/>
            <pc:sldMk cId="1886585504" sldId="339"/>
            <ac:spMk id="5" creationId="{7CA22A7C-24EF-E350-FAB2-D3DE0B81234B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4:53:21.430" v="2605" actId="1076"/>
          <ac:spMkLst>
            <pc:docMk/>
            <pc:sldMk cId="1886585504" sldId="339"/>
            <ac:spMk id="8" creationId="{C7B9C153-C85C-3240-8E7E-523FBC004564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4:53:22.946" v="2606" actId="1076"/>
          <ac:picMkLst>
            <pc:docMk/>
            <pc:sldMk cId="1886585504" sldId="339"/>
            <ac:picMk id="2" creationId="{92366D91-FD83-6A3E-6FC7-5729DC063167}"/>
          </ac:picMkLst>
        </pc:picChg>
      </pc:sldChg>
      <pc:sldChg chg="addSp delSp modSp">
        <pc:chgData name="DANIEL EDUARDO LOPEZ MARTINEZ" userId="S::daniel.lopezmar@nube.unadmexico.mx::5d54377b-337c-4ce8-bd2e-84abeb4d61a7" providerId="AD" clId="Web-{EB6735E5-44E2-81F3-16DE-227AAF8BEF64}" dt="2022-07-28T14:58:59.286" v="2768" actId="1076"/>
        <pc:sldMkLst>
          <pc:docMk/>
          <pc:sldMk cId="2623461404" sldId="340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4:58:51.442" v="2763" actId="1076"/>
          <ac:spMkLst>
            <pc:docMk/>
            <pc:sldMk cId="2623461404" sldId="340"/>
            <ac:spMk id="3" creationId="{8B96F7F8-D533-B5F5-C016-D3830F4D82A4}"/>
          </ac:spMkLst>
        </pc:spChg>
        <pc:spChg chg="del">
          <ac:chgData name="DANIEL EDUARDO LOPEZ MARTINEZ" userId="S::daniel.lopezmar@nube.unadmexico.mx::5d54377b-337c-4ce8-bd2e-84abeb4d61a7" providerId="AD" clId="Web-{EB6735E5-44E2-81F3-16DE-227AAF8BEF64}" dt="2022-07-28T14:56:17.514" v="2715"/>
          <ac:spMkLst>
            <pc:docMk/>
            <pc:sldMk cId="2623461404" sldId="340"/>
            <ac:spMk id="6" creationId="{55E65A93-5921-2013-229D-2EFABA6CF26E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4:58:38.269" v="2761" actId="1076"/>
          <ac:spMkLst>
            <pc:docMk/>
            <pc:sldMk cId="2623461404" sldId="340"/>
            <ac:spMk id="8" creationId="{C7B9C153-C85C-3240-8E7E-523FBC004564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4:58:59.286" v="2768" actId="1076"/>
          <ac:spMkLst>
            <pc:docMk/>
            <pc:sldMk cId="2623461404" sldId="340"/>
            <ac:spMk id="9" creationId="{13E7550F-E431-CCC3-63F4-A791A026431B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4:58:51.442" v="2762" actId="1076"/>
          <ac:picMkLst>
            <pc:docMk/>
            <pc:sldMk cId="2623461404" sldId="340"/>
            <ac:picMk id="2" creationId="{8FA984A2-90A5-C731-583D-1E6AFBA5BB0A}"/>
          </ac:picMkLst>
        </pc:picChg>
        <pc:picChg chg="mod">
          <ac:chgData name="DANIEL EDUARDO LOPEZ MARTINEZ" userId="S::daniel.lopezmar@nube.unadmexico.mx::5d54377b-337c-4ce8-bd2e-84abeb4d61a7" providerId="AD" clId="Web-{EB6735E5-44E2-81F3-16DE-227AAF8BEF64}" dt="2022-07-28T14:58:51.473" v="2764" actId="1076"/>
          <ac:picMkLst>
            <pc:docMk/>
            <pc:sldMk cId="2623461404" sldId="340"/>
            <ac:picMk id="5" creationId="{449334D2-73AA-D2F8-FDD9-663A9367211E}"/>
          </ac:picMkLst>
        </pc:picChg>
      </pc:sldChg>
      <pc:sldChg chg="addSp delSp modSp">
        <pc:chgData name="DANIEL EDUARDO LOPEZ MARTINEZ" userId="S::daniel.lopezmar@nube.unadmexico.mx::5d54377b-337c-4ce8-bd2e-84abeb4d61a7" providerId="AD" clId="Web-{EB6735E5-44E2-81F3-16DE-227AAF8BEF64}" dt="2022-07-28T15:04:50.079" v="2906" actId="20577"/>
        <pc:sldMkLst>
          <pc:docMk/>
          <pc:sldMk cId="779551097" sldId="341"/>
        </pc:sldMkLst>
        <pc:spChg chg="add del mod">
          <ac:chgData name="DANIEL EDUARDO LOPEZ MARTINEZ" userId="S::daniel.lopezmar@nube.unadmexico.mx::5d54377b-337c-4ce8-bd2e-84abeb4d61a7" providerId="AD" clId="Web-{EB6735E5-44E2-81F3-16DE-227AAF8BEF64}" dt="2022-07-28T14:47:38.622" v="2484"/>
          <ac:spMkLst>
            <pc:docMk/>
            <pc:sldMk cId="779551097" sldId="341"/>
            <ac:spMk id="3" creationId="{3C15AE1D-8F05-126F-B435-3CF45867D0DD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4:48:42.905" v="2518" actId="14100"/>
          <ac:spMkLst>
            <pc:docMk/>
            <pc:sldMk cId="779551097" sldId="341"/>
            <ac:spMk id="8" creationId="{C7B9C153-C85C-3240-8E7E-523FBC004564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4:42.173" v="2900" actId="20577"/>
          <ac:spMkLst>
            <pc:docMk/>
            <pc:sldMk cId="779551097" sldId="341"/>
            <ac:spMk id="10" creationId="{70D7780D-B307-294B-6738-049D6D2BFA09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4:50.079" v="2906" actId="20577"/>
          <ac:spMkLst>
            <pc:docMk/>
            <pc:sldMk cId="779551097" sldId="341"/>
            <ac:spMk id="11" creationId="{57A2D2C2-8348-2CE3-1BC6-70840E9C5533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4:48:44.999" v="2519" actId="1076"/>
          <ac:picMkLst>
            <pc:docMk/>
            <pc:sldMk cId="779551097" sldId="341"/>
            <ac:picMk id="5" creationId="{2406BBC2-8A4D-18A0-6733-36D4769C1A7E}"/>
          </ac:picMkLst>
        </pc:picChg>
        <pc:picChg chg="mod">
          <ac:chgData name="DANIEL EDUARDO LOPEZ MARTINEZ" userId="S::daniel.lopezmar@nube.unadmexico.mx::5d54377b-337c-4ce8-bd2e-84abeb4d61a7" providerId="AD" clId="Web-{EB6735E5-44E2-81F3-16DE-227AAF8BEF64}" dt="2022-07-28T14:48:49.390" v="2521" actId="1076"/>
          <ac:picMkLst>
            <pc:docMk/>
            <pc:sldMk cId="779551097" sldId="341"/>
            <ac:picMk id="6" creationId="{6C3D6E70-1029-CD2F-30BC-28C1B5A18887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05:26.487" v="2925" actId="20577"/>
        <pc:sldMkLst>
          <pc:docMk/>
          <pc:sldMk cId="2173589883" sldId="342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5:05:19.486" v="2922" actId="20577"/>
          <ac:spMkLst>
            <pc:docMk/>
            <pc:sldMk cId="2173589883" sldId="342"/>
            <ac:spMk id="6" creationId="{79A5CC84-0039-5C7B-B623-7D7E2A8DF5AE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4:50:27.768" v="2560" actId="1076"/>
          <ac:spMkLst>
            <pc:docMk/>
            <pc:sldMk cId="2173589883" sldId="342"/>
            <ac:spMk id="8" creationId="{C7B9C153-C85C-3240-8E7E-523FBC004564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4:51:28.942" v="2583"/>
          <ac:spMkLst>
            <pc:docMk/>
            <pc:sldMk cId="2173589883" sldId="342"/>
            <ac:spMk id="10" creationId="{06D94714-A211-954A-9D76-4353911F23ED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5:26.487" v="2925" actId="20577"/>
          <ac:spMkLst>
            <pc:docMk/>
            <pc:sldMk cId="2173589883" sldId="342"/>
            <ac:spMk id="11" creationId="{9D7BE152-6DC1-5D79-E320-C08140FB580F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4:50:29.956" v="2561" actId="1076"/>
          <ac:picMkLst>
            <pc:docMk/>
            <pc:sldMk cId="2173589883" sldId="342"/>
            <ac:picMk id="2" creationId="{29A7594C-7F66-3D80-CFC4-0ABACF56C100}"/>
          </ac:picMkLst>
        </pc:picChg>
        <pc:picChg chg="mod">
          <ac:chgData name="DANIEL EDUARDO LOPEZ MARTINEZ" userId="S::daniel.lopezmar@nube.unadmexico.mx::5d54377b-337c-4ce8-bd2e-84abeb4d61a7" providerId="AD" clId="Web-{EB6735E5-44E2-81F3-16DE-227AAF8BEF64}" dt="2022-07-28T14:50:33.565" v="2563" actId="1076"/>
          <ac:picMkLst>
            <pc:docMk/>
            <pc:sldMk cId="2173589883" sldId="342"/>
            <ac:picMk id="3" creationId="{D9ADB912-F31D-44E0-7E0F-AEFC95EB5402}"/>
          </ac:picMkLst>
        </pc:picChg>
        <pc:picChg chg="mod">
          <ac:chgData name="DANIEL EDUARDO LOPEZ MARTINEZ" userId="S::daniel.lopezmar@nube.unadmexico.mx::5d54377b-337c-4ce8-bd2e-84abeb4d61a7" providerId="AD" clId="Web-{EB6735E5-44E2-81F3-16DE-227AAF8BEF64}" dt="2022-07-28T14:51:02.988" v="2579" actId="1076"/>
          <ac:picMkLst>
            <pc:docMk/>
            <pc:sldMk cId="2173589883" sldId="342"/>
            <ac:picMk id="9" creationId="{1B99B420-B346-3D4C-AFBA-27626C5410BB}"/>
          </ac:picMkLst>
        </pc:picChg>
      </pc:sldChg>
      <pc:sldChg chg="addSp modSp ord">
        <pc:chgData name="DANIEL EDUARDO LOPEZ MARTINEZ" userId="S::daniel.lopezmar@nube.unadmexico.mx::5d54377b-337c-4ce8-bd2e-84abeb4d61a7" providerId="AD" clId="Web-{EB6735E5-44E2-81F3-16DE-227AAF8BEF64}" dt="2022-07-28T15:05:09.017" v="2917" actId="20577"/>
        <pc:sldMkLst>
          <pc:docMk/>
          <pc:sldMk cId="568251904" sldId="343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5:04:58.126" v="2912" actId="20577"/>
          <ac:spMkLst>
            <pc:docMk/>
            <pc:sldMk cId="568251904" sldId="343"/>
            <ac:spMk id="3" creationId="{52D15E9E-5BB0-EBC0-940D-44B663A1AFFE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4:49:01.234" v="2524" actId="14100"/>
          <ac:spMkLst>
            <pc:docMk/>
            <pc:sldMk cId="568251904" sldId="343"/>
            <ac:spMk id="8" creationId="{C7B9C153-C85C-3240-8E7E-523FBC004564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5:09.017" v="2917" actId="20577"/>
          <ac:spMkLst>
            <pc:docMk/>
            <pc:sldMk cId="568251904" sldId="343"/>
            <ac:spMk id="9" creationId="{7CD51565-95E1-BBFF-5E54-28D60E188F07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4:49:05.031" v="2525" actId="1076"/>
          <ac:picMkLst>
            <pc:docMk/>
            <pc:sldMk cId="568251904" sldId="343"/>
            <ac:picMk id="5" creationId="{C75698AF-281F-1BAC-8C4E-05D7520CD5A5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4:55:00.559" v="2679" actId="1076"/>
        <pc:sldMkLst>
          <pc:docMk/>
          <pc:sldMk cId="3350017308" sldId="344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4:54:41.136" v="2670" actId="1076"/>
          <ac:spMkLst>
            <pc:docMk/>
            <pc:sldMk cId="3350017308" sldId="344"/>
            <ac:spMk id="6" creationId="{5373705F-812B-8873-5819-F75C50CBFCAA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4:54:07.135" v="2633" actId="1076"/>
          <ac:spMkLst>
            <pc:docMk/>
            <pc:sldMk cId="3350017308" sldId="344"/>
            <ac:spMk id="8" creationId="{C7B9C153-C85C-3240-8E7E-523FBC004564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4:55:00.559" v="2679" actId="1076"/>
          <ac:spMkLst>
            <pc:docMk/>
            <pc:sldMk cId="3350017308" sldId="344"/>
            <ac:spMk id="9" creationId="{2B0CDEEF-D3E0-DE3E-B697-00EBAB3F4A20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4:54:39.714" v="2669" actId="1076"/>
          <ac:picMkLst>
            <pc:docMk/>
            <pc:sldMk cId="3350017308" sldId="344"/>
            <ac:picMk id="3" creationId="{5AC48F85-5FC0-3408-2F44-B3480C0ECC49}"/>
          </ac:picMkLst>
        </pc:picChg>
        <pc:picChg chg="mod">
          <ac:chgData name="DANIEL EDUARDO LOPEZ MARTINEZ" userId="S::daniel.lopezmar@nube.unadmexico.mx::5d54377b-337c-4ce8-bd2e-84abeb4d61a7" providerId="AD" clId="Web-{EB6735E5-44E2-81F3-16DE-227AAF8BEF64}" dt="2022-07-28T14:54:42.339" v="2671" actId="1076"/>
          <ac:picMkLst>
            <pc:docMk/>
            <pc:sldMk cId="3350017308" sldId="344"/>
            <ac:picMk id="5" creationId="{D2F4DD1F-FAC3-8432-FCD2-758CA896967A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05:50.175" v="2939" actId="14100"/>
        <pc:sldMkLst>
          <pc:docMk/>
          <pc:sldMk cId="618260462" sldId="345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5:05:50.175" v="2939" actId="14100"/>
          <ac:spMkLst>
            <pc:docMk/>
            <pc:sldMk cId="618260462" sldId="345"/>
            <ac:spMk id="5" creationId="{FE7E0A32-6F76-13DF-0DE8-AAE468A96501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4:55:31.841" v="2697" actId="1076"/>
          <ac:spMkLst>
            <pc:docMk/>
            <pc:sldMk cId="618260462" sldId="345"/>
            <ac:spMk id="8" creationId="{C7B9C153-C85C-3240-8E7E-523FBC004564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4:55:33.060" v="2698" actId="1076"/>
          <ac:picMkLst>
            <pc:docMk/>
            <pc:sldMk cId="618260462" sldId="345"/>
            <ac:picMk id="3" creationId="{44731A5A-FFF2-E601-3FE0-259F8204C74A}"/>
          </ac:picMkLst>
        </pc:picChg>
      </pc:sldChg>
      <pc:sldChg chg="addSp delSp modSp">
        <pc:chgData name="DANIEL EDUARDO LOPEZ MARTINEZ" userId="S::daniel.lopezmar@nube.unadmexico.mx::5d54377b-337c-4ce8-bd2e-84abeb4d61a7" providerId="AD" clId="Web-{EB6735E5-44E2-81F3-16DE-227AAF8BEF64}" dt="2022-07-28T14:59:10.395" v="2774" actId="1076"/>
        <pc:sldMkLst>
          <pc:docMk/>
          <pc:sldMk cId="1799355301" sldId="346"/>
        </pc:sldMkLst>
        <pc:spChg chg="del">
          <ac:chgData name="DANIEL EDUARDO LOPEZ MARTINEZ" userId="S::daniel.lopezmar@nube.unadmexico.mx::5d54377b-337c-4ce8-bd2e-84abeb4d61a7" providerId="AD" clId="Web-{EB6735E5-44E2-81F3-16DE-227AAF8BEF64}" dt="2022-07-28T14:57:53.627" v="2731"/>
          <ac:spMkLst>
            <pc:docMk/>
            <pc:sldMk cId="1799355301" sldId="346"/>
            <ac:spMk id="3" creationId="{8B96F7F8-D533-B5F5-C016-D3830F4D82A4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4:59:09.364" v="2773" actId="1076"/>
          <ac:spMkLst>
            <pc:docMk/>
            <pc:sldMk cId="1799355301" sldId="346"/>
            <ac:spMk id="4" creationId="{3D45C363-925C-9E48-86B0-27D7D36E50D6}"/>
          </ac:spMkLst>
        </pc:spChg>
        <pc:spChg chg="del">
          <ac:chgData name="DANIEL EDUARDO LOPEZ MARTINEZ" userId="S::daniel.lopezmar@nube.unadmexico.mx::5d54377b-337c-4ce8-bd2e-84abeb4d61a7" providerId="AD" clId="Web-{EB6735E5-44E2-81F3-16DE-227AAF8BEF64}" dt="2022-07-28T14:58:12.315" v="2750"/>
          <ac:spMkLst>
            <pc:docMk/>
            <pc:sldMk cId="1799355301" sldId="346"/>
            <ac:spMk id="6" creationId="{55E65A93-5921-2013-229D-2EFABA6CF26E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4:58:33.957" v="2759" actId="1076"/>
          <ac:spMkLst>
            <pc:docMk/>
            <pc:sldMk cId="1799355301" sldId="346"/>
            <ac:spMk id="8" creationId="{C7B9C153-C85C-3240-8E7E-523FBC004564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4:59:07.239" v="2771" actId="1076"/>
          <ac:spMkLst>
            <pc:docMk/>
            <pc:sldMk cId="1799355301" sldId="346"/>
            <ac:spMk id="9" creationId="{57355179-8845-17CE-EF97-EB93DB88E491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4:59:07.239" v="2772" actId="1076"/>
          <ac:spMkLst>
            <pc:docMk/>
            <pc:sldMk cId="1799355301" sldId="346"/>
            <ac:spMk id="12" creationId="{28302D04-3374-A5DC-24CF-E07A401D5C32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4:59:07.223" v="2770" actId="1076"/>
          <ac:picMkLst>
            <pc:docMk/>
            <pc:sldMk cId="1799355301" sldId="346"/>
            <ac:picMk id="5" creationId="{B6104A81-6333-4809-908C-B7DB1FAD1F48}"/>
          </ac:picMkLst>
        </pc:picChg>
        <pc:picChg chg="mod">
          <ac:chgData name="DANIEL EDUARDO LOPEZ MARTINEZ" userId="S::daniel.lopezmar@nube.unadmexico.mx::5d54377b-337c-4ce8-bd2e-84abeb4d61a7" providerId="AD" clId="Web-{EB6735E5-44E2-81F3-16DE-227AAF8BEF64}" dt="2022-07-28T14:59:10.395" v="2774" actId="1076"/>
          <ac:picMkLst>
            <pc:docMk/>
            <pc:sldMk cId="1799355301" sldId="346"/>
            <ac:picMk id="10" creationId="{8778F12F-6156-DDE2-EC8C-3B496036ECD9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01:07.509" v="2859" actId="1076"/>
        <pc:sldMkLst>
          <pc:docMk/>
          <pc:sldMk cId="271298892" sldId="347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5:01:07.509" v="2859" actId="1076"/>
          <ac:spMkLst>
            <pc:docMk/>
            <pc:sldMk cId="271298892" sldId="347"/>
            <ac:spMk id="3" creationId="{9858C6E6-79BD-A925-2BA1-241D659B436E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4:59:19.615" v="2775" actId="14100"/>
          <ac:spMkLst>
            <pc:docMk/>
            <pc:sldMk cId="271298892" sldId="347"/>
            <ac:spMk id="8" creationId="{C7B9C153-C85C-3240-8E7E-523FBC004564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00:09.038" v="2823" actId="1076"/>
          <ac:picMkLst>
            <pc:docMk/>
            <pc:sldMk cId="271298892" sldId="347"/>
            <ac:picMk id="9" creationId="{F646BC51-7ACD-A095-3159-841CC03C29D3}"/>
          </ac:picMkLst>
        </pc:picChg>
      </pc:sldChg>
      <pc:sldChg chg="addSp delSp modSp">
        <pc:chgData name="DANIEL EDUARDO LOPEZ MARTINEZ" userId="S::daniel.lopezmar@nube.unadmexico.mx::5d54377b-337c-4ce8-bd2e-84abeb4d61a7" providerId="AD" clId="Web-{EB6735E5-44E2-81F3-16DE-227AAF8BEF64}" dt="2022-07-28T15:01:16.619" v="2864" actId="1076"/>
        <pc:sldMkLst>
          <pc:docMk/>
          <pc:sldMk cId="168978692" sldId="348"/>
        </pc:sldMkLst>
        <pc:spChg chg="add del mod">
          <ac:chgData name="DANIEL EDUARDO LOPEZ MARTINEZ" userId="S::daniel.lopezmar@nube.unadmexico.mx::5d54377b-337c-4ce8-bd2e-84abeb4d61a7" providerId="AD" clId="Web-{EB6735E5-44E2-81F3-16DE-227AAF8BEF64}" dt="2022-07-28T15:00:24.461" v="2830"/>
          <ac:spMkLst>
            <pc:docMk/>
            <pc:sldMk cId="168978692" sldId="348"/>
            <ac:spMk id="5" creationId="{0E245380-815D-1EB9-9FDB-BE256E09050C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5:00:18.023" v="2827" actId="14100"/>
          <ac:spMkLst>
            <pc:docMk/>
            <pc:sldMk cId="168978692" sldId="348"/>
            <ac:spMk id="8" creationId="{C7B9C153-C85C-3240-8E7E-523FBC004564}"/>
          </ac:spMkLst>
        </pc:spChg>
        <pc:spChg chg="add del">
          <ac:chgData name="DANIEL EDUARDO LOPEZ MARTINEZ" userId="S::daniel.lopezmar@nube.unadmexico.mx::5d54377b-337c-4ce8-bd2e-84abeb4d61a7" providerId="AD" clId="Web-{EB6735E5-44E2-81F3-16DE-227AAF8BEF64}" dt="2022-07-28T15:00:30.211" v="2832"/>
          <ac:spMkLst>
            <pc:docMk/>
            <pc:sldMk cId="168978692" sldId="348"/>
            <ac:spMk id="9" creationId="{2B57D869-A9DE-6882-A629-FDAD786B5819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01:16.619" v="2864" actId="1076"/>
          <ac:spMkLst>
            <pc:docMk/>
            <pc:sldMk cId="168978692" sldId="348"/>
            <ac:spMk id="11" creationId="{798EB26C-F327-5251-22FF-6510B4FCF55D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00:15.445" v="2826" actId="1076"/>
          <ac:picMkLst>
            <pc:docMk/>
            <pc:sldMk cId="168978692" sldId="348"/>
            <ac:picMk id="2" creationId="{C1C6B1A9-BC3D-5C13-AABB-43A03120D399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5:15.429" v="3209" actId="20577"/>
        <pc:sldMkLst>
          <pc:docMk/>
          <pc:sldMk cId="4284235960" sldId="349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1:54.715" v="110" actId="20577"/>
          <ac:spMkLst>
            <pc:docMk/>
            <pc:sldMk cId="4284235960" sldId="349"/>
            <ac:spMk id="5" creationId="{85D9F803-CDBC-C74C-AF1B-2B5937D1C241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5:15.429" v="3209" actId="20577"/>
          <ac:spMkLst>
            <pc:docMk/>
            <pc:sldMk cId="4284235960" sldId="349"/>
            <ac:spMk id="7" creationId="{B0C296C8-1D85-8E44-B8CD-BF6FDACD0A12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14:47.740" v="3203" actId="1076"/>
          <ac:picMkLst>
            <pc:docMk/>
            <pc:sldMk cId="4284235960" sldId="349"/>
            <ac:picMk id="4" creationId="{E483F3CC-E7F0-917B-D5DD-1E885792F54D}"/>
          </ac:picMkLst>
        </pc:picChg>
        <pc:picChg chg="mod">
          <ac:chgData name="DANIEL EDUARDO LOPEZ MARTINEZ" userId="S::daniel.lopezmar@nube.unadmexico.mx::5d54377b-337c-4ce8-bd2e-84abeb4d61a7" providerId="AD" clId="Web-{EB6735E5-44E2-81F3-16DE-227AAF8BEF64}" dt="2022-07-28T15:15:07.960" v="3208" actId="14100"/>
          <ac:picMkLst>
            <pc:docMk/>
            <pc:sldMk cId="4284235960" sldId="349"/>
            <ac:picMk id="6" creationId="{B8E1C2D3-1D92-A314-FEC7-87E08EE9DC56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5:44.164" v="3215" actId="1076"/>
        <pc:sldMkLst>
          <pc:docMk/>
          <pc:sldMk cId="3310996330" sldId="350"/>
        </pc:sldMkLst>
        <pc:spChg chg="add mod">
          <ac:chgData name="DANIEL EDUARDO LOPEZ MARTINEZ" userId="S::daniel.lopezmar@nube.unadmexico.mx::5d54377b-337c-4ce8-bd2e-84abeb4d61a7" providerId="AD" clId="Web-{EB6735E5-44E2-81F3-16DE-227AAF8BEF64}" dt="2022-07-28T15:15:39.836" v="3214" actId="20577"/>
          <ac:spMkLst>
            <pc:docMk/>
            <pc:sldMk cId="3310996330" sldId="350"/>
            <ac:spMk id="4" creationId="{EB58D0BF-AD6D-1F7A-AD6B-95B1740BB876}"/>
          </ac:spMkLst>
        </pc:spChg>
        <pc:spChg chg="mod">
          <ac:chgData name="DANIEL EDUARDO LOPEZ MARTINEZ" userId="S::daniel.lopezmar@nube.unadmexico.mx::5d54377b-337c-4ce8-bd2e-84abeb4d61a7" providerId="AD" clId="Web-{EB6735E5-44E2-81F3-16DE-227AAF8BEF64}" dt="2022-07-28T13:32:01.934" v="112" actId="20577"/>
          <ac:spMkLst>
            <pc:docMk/>
            <pc:sldMk cId="3310996330" sldId="350"/>
            <ac:spMk id="5" creationId="{85D9F803-CDBC-C74C-AF1B-2B5937D1C241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15:44.164" v="3215" actId="1076"/>
          <ac:picMkLst>
            <pc:docMk/>
            <pc:sldMk cId="3310996330" sldId="350"/>
            <ac:picMk id="6" creationId="{D59CC0BE-C621-AC9E-18DE-EDB8F58B6C86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8:41.858" v="3315" actId="1076"/>
        <pc:sldMkLst>
          <pc:docMk/>
          <pc:sldMk cId="867472470" sldId="351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3:39.031" v="133" actId="14100"/>
          <ac:spMkLst>
            <pc:docMk/>
            <pc:sldMk cId="867472470" sldId="351"/>
            <ac:spMk id="5" creationId="{85D9F803-CDBC-C74C-AF1B-2B5937D1C241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8:41.858" v="3315" actId="1076"/>
          <ac:spMkLst>
            <pc:docMk/>
            <pc:sldMk cId="867472470" sldId="351"/>
            <ac:spMk id="6" creationId="{7D368170-C5D4-0E27-A5D9-6FDA5563E5DF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18:40.373" v="3314" actId="1076"/>
          <ac:picMkLst>
            <pc:docMk/>
            <pc:sldMk cId="867472470" sldId="351"/>
            <ac:picMk id="2" creationId="{2593EE95-8CA5-F220-1EDF-97A2E2A87BA0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8:58.452" v="3322" actId="20577"/>
        <pc:sldMkLst>
          <pc:docMk/>
          <pc:sldMk cId="1391395807" sldId="353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3:44.203" v="134" actId="14100"/>
          <ac:spMkLst>
            <pc:docMk/>
            <pc:sldMk cId="1391395807" sldId="353"/>
            <ac:spMk id="5" creationId="{85D9F803-CDBC-C74C-AF1B-2B5937D1C241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8:58.452" v="3322" actId="20577"/>
          <ac:spMkLst>
            <pc:docMk/>
            <pc:sldMk cId="1391395807" sldId="353"/>
            <ac:spMk id="6" creationId="{F2E9FAF7-A5D1-7A61-FC92-9DB7AC9899C6}"/>
          </ac:spMkLst>
        </pc:spChg>
        <pc:picChg chg="mod">
          <ac:chgData name="DANIEL EDUARDO LOPEZ MARTINEZ" userId="S::daniel.lopezmar@nube.unadmexico.mx::5d54377b-337c-4ce8-bd2e-84abeb4d61a7" providerId="AD" clId="Web-{EB6735E5-44E2-81F3-16DE-227AAF8BEF64}" dt="2022-07-28T15:18:46.077" v="3316" actId="1076"/>
          <ac:picMkLst>
            <pc:docMk/>
            <pc:sldMk cId="1391395807" sldId="353"/>
            <ac:picMk id="4" creationId="{0A968114-2656-EBA8-270F-3120A53DBF07}"/>
          </ac:picMkLst>
        </pc:picChg>
      </pc:sldChg>
      <pc:sldChg chg="addSp modSp">
        <pc:chgData name="DANIEL EDUARDO LOPEZ MARTINEZ" userId="S::daniel.lopezmar@nube.unadmexico.mx::5d54377b-337c-4ce8-bd2e-84abeb4d61a7" providerId="AD" clId="Web-{EB6735E5-44E2-81F3-16DE-227AAF8BEF64}" dt="2022-07-28T15:19:18.437" v="3327" actId="20577"/>
        <pc:sldMkLst>
          <pc:docMk/>
          <pc:sldMk cId="2713060970" sldId="354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3:33:47.718" v="135" actId="14100"/>
          <ac:spMkLst>
            <pc:docMk/>
            <pc:sldMk cId="2713060970" sldId="354"/>
            <ac:spMk id="5" creationId="{85D9F803-CDBC-C74C-AF1B-2B5937D1C241}"/>
          </ac:spMkLst>
        </pc:spChg>
        <pc:spChg chg="add mod">
          <ac:chgData name="DANIEL EDUARDO LOPEZ MARTINEZ" userId="S::daniel.lopezmar@nube.unadmexico.mx::5d54377b-337c-4ce8-bd2e-84abeb4d61a7" providerId="AD" clId="Web-{EB6735E5-44E2-81F3-16DE-227AAF8BEF64}" dt="2022-07-28T15:19:18.437" v="3327" actId="20577"/>
          <ac:spMkLst>
            <pc:docMk/>
            <pc:sldMk cId="2713060970" sldId="354"/>
            <ac:spMk id="6" creationId="{24DE29CA-D68E-38B4-4F71-593A00326188}"/>
          </ac:spMkLst>
        </pc:spChg>
      </pc:sldChg>
      <pc:sldChg chg="delSp modSp">
        <pc:chgData name="DANIEL EDUARDO LOPEZ MARTINEZ" userId="S::daniel.lopezmar@nube.unadmexico.mx::5d54377b-337c-4ce8-bd2e-84abeb4d61a7" providerId="AD" clId="Web-{EB6735E5-44E2-81F3-16DE-227AAF8BEF64}" dt="2022-07-28T14:11:52.485" v="1601" actId="20577"/>
        <pc:sldMkLst>
          <pc:docMk/>
          <pc:sldMk cId="3864974958" sldId="355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4:11:52.485" v="1601" actId="20577"/>
          <ac:spMkLst>
            <pc:docMk/>
            <pc:sldMk cId="3864974958" sldId="355"/>
            <ac:spMk id="5" creationId="{28684E62-A9F8-4E7A-AB01-78893062A1B4}"/>
          </ac:spMkLst>
        </pc:spChg>
        <pc:graphicFrameChg chg="del mod modGraphic">
          <ac:chgData name="DANIEL EDUARDO LOPEZ MARTINEZ" userId="S::daniel.lopezmar@nube.unadmexico.mx::5d54377b-337c-4ce8-bd2e-84abeb4d61a7" providerId="AD" clId="Web-{EB6735E5-44E2-81F3-16DE-227AAF8BEF64}" dt="2022-07-28T13:37:54.383" v="835"/>
          <ac:graphicFrameMkLst>
            <pc:docMk/>
            <pc:sldMk cId="3864974958" sldId="355"/>
            <ac:graphicFrameMk id="3" creationId="{ADE7038F-243C-4A76-31C9-56671A90EADC}"/>
          </ac:graphicFrameMkLst>
        </pc:graphicFrameChg>
      </pc:sldChg>
      <pc:sldChg chg="addSp delSp modSp add replId">
        <pc:chgData name="DANIEL EDUARDO LOPEZ MARTINEZ" userId="S::daniel.lopezmar@nube.unadmexico.mx::5d54377b-337c-4ce8-bd2e-84abeb4d61a7" providerId="AD" clId="Web-{EB6735E5-44E2-81F3-16DE-227AAF8BEF64}" dt="2022-07-28T14:06:15.161" v="1563" actId="20577"/>
        <pc:sldMkLst>
          <pc:docMk/>
          <pc:sldMk cId="2524424760" sldId="356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4:06:15.161" v="1563" actId="20577"/>
          <ac:spMkLst>
            <pc:docMk/>
            <pc:sldMk cId="2524424760" sldId="356"/>
            <ac:spMk id="5" creationId="{28684E62-A9F8-4E7A-AB01-78893062A1B4}"/>
          </ac:spMkLst>
        </pc:spChg>
        <pc:picChg chg="del">
          <ac:chgData name="DANIEL EDUARDO LOPEZ MARTINEZ" userId="S::daniel.lopezmar@nube.unadmexico.mx::5d54377b-337c-4ce8-bd2e-84abeb4d61a7" providerId="AD" clId="Web-{EB6735E5-44E2-81F3-16DE-227AAF8BEF64}" dt="2022-07-28T13:58:44.442" v="1352"/>
          <ac:picMkLst>
            <pc:docMk/>
            <pc:sldMk cId="2524424760" sldId="356"/>
            <ac:picMk id="2" creationId="{0543A477-07CC-6324-2743-C87EEFCEDEDE}"/>
          </ac:picMkLst>
        </pc:picChg>
        <pc:picChg chg="add mod">
          <ac:chgData name="DANIEL EDUARDO LOPEZ MARTINEZ" userId="S::daniel.lopezmar@nube.unadmexico.mx::5d54377b-337c-4ce8-bd2e-84abeb4d61a7" providerId="AD" clId="Web-{EB6735E5-44E2-81F3-16DE-227AAF8BEF64}" dt="2022-07-28T13:59:01.755" v="1363" actId="1076"/>
          <ac:picMkLst>
            <pc:docMk/>
            <pc:sldMk cId="2524424760" sldId="356"/>
            <ac:picMk id="3" creationId="{A7D43E10-F743-0651-69BF-CE02025EF907}"/>
          </ac:picMkLst>
        </pc:picChg>
      </pc:sldChg>
      <pc:sldChg chg="modSp add ord replId">
        <pc:chgData name="DANIEL EDUARDO LOPEZ MARTINEZ" userId="S::daniel.lopezmar@nube.unadmexico.mx::5d54377b-337c-4ce8-bd2e-84abeb4d61a7" providerId="AD" clId="Web-{EB6735E5-44E2-81F3-16DE-227AAF8BEF64}" dt="2022-07-28T14:09:48.981" v="1592" actId="14100"/>
        <pc:sldMkLst>
          <pc:docMk/>
          <pc:sldMk cId="3265564351" sldId="357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4:09:48.981" v="1592" actId="14100"/>
          <ac:spMkLst>
            <pc:docMk/>
            <pc:sldMk cId="3265564351" sldId="357"/>
            <ac:spMk id="5" creationId="{1B07C49E-AFFC-EC46-8930-E4D428F5F943}"/>
          </ac:spMkLst>
        </pc:spChg>
      </pc:sldChg>
      <pc:sldChg chg="modSp add ord replId">
        <pc:chgData name="DANIEL EDUARDO LOPEZ MARTINEZ" userId="S::daniel.lopezmar@nube.unadmexico.mx::5d54377b-337c-4ce8-bd2e-84abeb4d61a7" providerId="AD" clId="Web-{EB6735E5-44E2-81F3-16DE-227AAF8BEF64}" dt="2022-07-28T14:35:13.893" v="2233" actId="14100"/>
        <pc:sldMkLst>
          <pc:docMk/>
          <pc:sldMk cId="4174203864" sldId="358"/>
        </pc:sldMkLst>
        <pc:spChg chg="mod">
          <ac:chgData name="DANIEL EDUARDO LOPEZ MARTINEZ" userId="S::daniel.lopezmar@nube.unadmexico.mx::5d54377b-337c-4ce8-bd2e-84abeb4d61a7" providerId="AD" clId="Web-{EB6735E5-44E2-81F3-16DE-227AAF8BEF64}" dt="2022-07-28T14:35:13.893" v="2233" actId="14100"/>
          <ac:spMkLst>
            <pc:docMk/>
            <pc:sldMk cId="4174203864" sldId="358"/>
            <ac:spMk id="10" creationId="{79EF1473-3ADD-43F1-A495-57AAB7FD902F}"/>
          </ac:spMkLst>
        </pc:spChg>
      </pc:sldChg>
    </pc:docChg>
  </pc:docChgLst>
  <pc:docChgLst>
    <pc:chgData name="DANIEL EDUARDO LOPEZ MARTINEZ" userId="S::daniel.lopezmar@nube.unadmexico.mx::5d54377b-337c-4ce8-bd2e-84abeb4d61a7" providerId="AD" clId="Web-{4619E644-39D8-490A-B27D-0A40F19CCC81}"/>
    <pc:docChg chg="addSld delSld modSld sldOrd">
      <pc:chgData name="DANIEL EDUARDO LOPEZ MARTINEZ" userId="S::daniel.lopezmar@nube.unadmexico.mx::5d54377b-337c-4ce8-bd2e-84abeb4d61a7" providerId="AD" clId="Web-{4619E644-39D8-490A-B27D-0A40F19CCC81}" dt="2022-07-27T17:04:14.236" v="4855"/>
      <pc:docMkLst>
        <pc:docMk/>
      </pc:docMkLst>
      <pc:sldChg chg="del">
        <pc:chgData name="DANIEL EDUARDO LOPEZ MARTINEZ" userId="S::daniel.lopezmar@nube.unadmexico.mx::5d54377b-337c-4ce8-bd2e-84abeb4d61a7" providerId="AD" clId="Web-{4619E644-39D8-490A-B27D-0A40F19CCC81}" dt="2022-07-27T14:33:54.283" v="814"/>
        <pc:sldMkLst>
          <pc:docMk/>
          <pc:sldMk cId="1553432724" sldId="262"/>
        </pc:sldMkLst>
      </pc:sldChg>
      <pc:sldChg chg="modSp">
        <pc:chgData name="DANIEL EDUARDO LOPEZ MARTINEZ" userId="S::daniel.lopezmar@nube.unadmexico.mx::5d54377b-337c-4ce8-bd2e-84abeb4d61a7" providerId="AD" clId="Web-{4619E644-39D8-490A-B27D-0A40F19CCC81}" dt="2022-07-27T14:34:47.488" v="821" actId="20577"/>
        <pc:sldMkLst>
          <pc:docMk/>
          <pc:sldMk cId="3288665831" sldId="263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4:34:47.488" v="821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">
        <pc:chgData name="DANIEL EDUARDO LOPEZ MARTINEZ" userId="S::daniel.lopezmar@nube.unadmexico.mx::5d54377b-337c-4ce8-bd2e-84abeb4d61a7" providerId="AD" clId="Web-{4619E644-39D8-490A-B27D-0A40F19CCC81}" dt="2022-07-27T14:42:42.300" v="937" actId="20577"/>
        <pc:sldMkLst>
          <pc:docMk/>
          <pc:sldMk cId="2987552906" sldId="264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4:42:42.300" v="937" actId="20577"/>
          <ac:spMkLst>
            <pc:docMk/>
            <pc:sldMk cId="2987552906" sldId="264"/>
            <ac:spMk id="5" creationId="{1B07C49E-AFFC-EC46-8930-E4D428F5F943}"/>
          </ac:spMkLst>
        </pc:spChg>
      </pc:sldChg>
      <pc:sldChg chg="modSp">
        <pc:chgData name="DANIEL EDUARDO LOPEZ MARTINEZ" userId="S::daniel.lopezmar@nube.unadmexico.mx::5d54377b-337c-4ce8-bd2e-84abeb4d61a7" providerId="AD" clId="Web-{4619E644-39D8-490A-B27D-0A40F19CCC81}" dt="2022-07-27T14:50:02.736" v="966" actId="20577"/>
        <pc:sldMkLst>
          <pc:docMk/>
          <pc:sldMk cId="1578726356" sldId="265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4:50:02.736" v="966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DANIEL EDUARDO LOPEZ MARTINEZ" userId="S::daniel.lopezmar@nube.unadmexico.mx::5d54377b-337c-4ce8-bd2e-84abeb4d61a7" providerId="AD" clId="Web-{4619E644-39D8-490A-B27D-0A40F19CCC81}" dt="2022-07-27T14:49:41.860" v="963"/>
        <pc:sldMkLst>
          <pc:docMk/>
          <pc:sldMk cId="779971636" sldId="266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4:49:41.860" v="963"/>
          <ac:spMkLst>
            <pc:docMk/>
            <pc:sldMk cId="779971636" sldId="266"/>
            <ac:spMk id="5" creationId="{1B07C49E-AFFC-EC46-8930-E4D428F5F943}"/>
          </ac:spMkLst>
        </pc:sp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5:59:10.163" v="3018" actId="20577"/>
        <pc:sldMkLst>
          <pc:docMk/>
          <pc:sldMk cId="3865605948" sldId="269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5:59:10.163" v="3018" actId="20577"/>
          <ac:spMkLst>
            <pc:docMk/>
            <pc:sldMk cId="3865605948" sldId="269"/>
            <ac:spMk id="3" creationId="{373827F3-F386-AA4E-80ED-D86DEF8C158D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5:28:22.418" v="1848" actId="1076"/>
          <ac:picMkLst>
            <pc:docMk/>
            <pc:sldMk cId="3865605948" sldId="269"/>
            <ac:picMk id="2" creationId="{069D257E-4885-51D2-8672-1840A503EE4D}"/>
          </ac:picMkLst>
        </pc:picChg>
      </pc:sldChg>
      <pc:sldChg chg="addSp delSp modSp">
        <pc:chgData name="DANIEL EDUARDO LOPEZ MARTINEZ" userId="S::daniel.lopezmar@nube.unadmexico.mx::5d54377b-337c-4ce8-bd2e-84abeb4d61a7" providerId="AD" clId="Web-{4619E644-39D8-490A-B27D-0A40F19CCC81}" dt="2022-07-27T15:59:03.194" v="3014" actId="20577"/>
        <pc:sldMkLst>
          <pc:docMk/>
          <pc:sldMk cId="2727850971" sldId="270"/>
        </pc:sldMkLst>
        <pc:spChg chg="add del mod">
          <ac:chgData name="DANIEL EDUARDO LOPEZ MARTINEZ" userId="S::daniel.lopezmar@nube.unadmexico.mx::5d54377b-337c-4ce8-bd2e-84abeb4d61a7" providerId="AD" clId="Web-{4619E644-39D8-490A-B27D-0A40F19CCC81}" dt="2022-07-27T15:59:03.194" v="3014" actId="20577"/>
          <ac:spMkLst>
            <pc:docMk/>
            <pc:sldMk cId="2727850971" sldId="270"/>
            <ac:spMk id="5" creationId="{1B07C49E-AFFC-EC46-8930-E4D428F5F943}"/>
          </ac:spMkLst>
        </pc:spChg>
        <pc:graphicFrameChg chg="add del mod ord">
          <ac:chgData name="DANIEL EDUARDO LOPEZ MARTINEZ" userId="S::daniel.lopezmar@nube.unadmexico.mx::5d54377b-337c-4ce8-bd2e-84abeb4d61a7" providerId="AD" clId="Web-{4619E644-39D8-490A-B27D-0A40F19CCC81}" dt="2022-07-27T15:56:48.361" v="2946"/>
          <ac:graphicFrameMkLst>
            <pc:docMk/>
            <pc:sldMk cId="2727850971" sldId="270"/>
            <ac:graphicFrameMk id="7" creationId="{224CB3C6-F9CE-953A-367C-0CD92A683780}"/>
          </ac:graphicFrameMkLst>
        </pc:graphicFrameChg>
        <pc:picChg chg="add mod">
          <ac:chgData name="DANIEL EDUARDO LOPEZ MARTINEZ" userId="S::daniel.lopezmar@nube.unadmexico.mx::5d54377b-337c-4ce8-bd2e-84abeb4d61a7" providerId="AD" clId="Web-{4619E644-39D8-490A-B27D-0A40F19CCC81}" dt="2022-07-27T15:57:19.737" v="2966" actId="1076"/>
          <ac:picMkLst>
            <pc:docMk/>
            <pc:sldMk cId="2727850971" sldId="270"/>
            <ac:picMk id="2" creationId="{4935009F-11DA-DDF3-5214-B77042B03641}"/>
          </ac:picMkLst>
        </pc:picChg>
      </pc:sldChg>
      <pc:sldChg chg="addSp delSp modSp del">
        <pc:chgData name="DANIEL EDUARDO LOPEZ MARTINEZ" userId="S::daniel.lopezmar@nube.unadmexico.mx::5d54377b-337c-4ce8-bd2e-84abeb4d61a7" providerId="AD" clId="Web-{4619E644-39D8-490A-B27D-0A40F19CCC81}" dt="2022-07-27T17:00:48.167" v="4653"/>
        <pc:sldMkLst>
          <pc:docMk/>
          <pc:sldMk cId="3410008520" sldId="275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58:04.599" v="4644" actId="20577"/>
          <ac:spMkLst>
            <pc:docMk/>
            <pc:sldMk cId="3410008520" sldId="275"/>
            <ac:spMk id="5" creationId="{28684E62-A9F8-4E7A-AB01-78893062A1B4}"/>
          </ac:spMkLst>
        </pc:spChg>
        <pc:graphicFrameChg chg="add del mod">
          <ac:chgData name="DANIEL EDUARDO LOPEZ MARTINEZ" userId="S::daniel.lopezmar@nube.unadmexico.mx::5d54377b-337c-4ce8-bd2e-84abeb4d61a7" providerId="AD" clId="Web-{4619E644-39D8-490A-B27D-0A40F19CCC81}" dt="2022-07-27T17:00:31.619" v="4646"/>
          <ac:graphicFrameMkLst>
            <pc:docMk/>
            <pc:sldMk cId="3410008520" sldId="275"/>
            <ac:graphicFrameMk id="3" creationId="{B7E1B7E7-E078-E2E0-6F5B-56DA3837ECE1}"/>
          </ac:graphicFrameMkLst>
        </pc:graphicFrameChg>
      </pc:sldChg>
      <pc:sldChg chg="addSp delSp modSp">
        <pc:chgData name="DANIEL EDUARDO LOPEZ MARTINEZ" userId="S::daniel.lopezmar@nube.unadmexico.mx::5d54377b-337c-4ce8-bd2e-84abeb4d61a7" providerId="AD" clId="Web-{4619E644-39D8-490A-B27D-0A40F19CCC81}" dt="2022-07-27T16:56:16.002" v="4592" actId="1076"/>
        <pc:sldMkLst>
          <pc:docMk/>
          <pc:sldMk cId="321008965" sldId="277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4:51:25.317" v="986" actId="14100"/>
          <ac:spMkLst>
            <pc:docMk/>
            <pc:sldMk cId="321008965" sldId="277"/>
            <ac:spMk id="8" creationId="{C7B9C153-C85C-3240-8E7E-523FBC004564}"/>
          </ac:spMkLst>
        </pc:spChg>
        <pc:spChg chg="add del mod">
          <ac:chgData name="DANIEL EDUARDO LOPEZ MARTINEZ" userId="S::daniel.lopezmar@nube.unadmexico.mx::5d54377b-337c-4ce8-bd2e-84abeb4d61a7" providerId="AD" clId="Web-{4619E644-39D8-490A-B27D-0A40F19CCC81}" dt="2022-07-27T15:03:41.340" v="1162"/>
          <ac:spMkLst>
            <pc:docMk/>
            <pc:sldMk cId="321008965" sldId="277"/>
            <ac:spMk id="10" creationId="{0E7C19EE-3018-3604-3E17-FFEA58001B7C}"/>
          </ac:spMkLst>
        </pc:spChg>
        <pc:spChg chg="add del mod">
          <ac:chgData name="DANIEL EDUARDO LOPEZ MARTINEZ" userId="S::daniel.lopezmar@nube.unadmexico.mx::5d54377b-337c-4ce8-bd2e-84abeb4d61a7" providerId="AD" clId="Web-{4619E644-39D8-490A-B27D-0A40F19CCC81}" dt="2022-07-27T15:11:56.699" v="1618"/>
          <ac:spMkLst>
            <pc:docMk/>
            <pc:sldMk cId="321008965" sldId="277"/>
            <ac:spMk id="12" creationId="{F7335966-C4A9-C6B9-3A81-1FBE6A337507}"/>
          </ac:spMkLst>
        </pc:spChg>
        <pc:graphicFrameChg chg="add del mod modGraphic">
          <ac:chgData name="DANIEL EDUARDO LOPEZ MARTINEZ" userId="S::daniel.lopezmar@nube.unadmexico.mx::5d54377b-337c-4ce8-bd2e-84abeb4d61a7" providerId="AD" clId="Web-{4619E644-39D8-490A-B27D-0A40F19CCC81}" dt="2022-07-27T16:56:02.455" v="4588"/>
          <ac:graphicFrameMkLst>
            <pc:docMk/>
            <pc:sldMk cId="321008965" sldId="277"/>
            <ac:graphicFrameMk id="2" creationId="{03ADA1FF-EC3B-0579-BE3A-ECD232D2AC4A}"/>
          </ac:graphicFrameMkLst>
        </pc:graphicFrameChg>
        <pc:graphicFrameChg chg="add mod modGraphic">
          <ac:chgData name="DANIEL EDUARDO LOPEZ MARTINEZ" userId="S::daniel.lopezmar@nube.unadmexico.mx::5d54377b-337c-4ce8-bd2e-84abeb4d61a7" providerId="AD" clId="Web-{4619E644-39D8-490A-B27D-0A40F19CCC81}" dt="2022-07-27T16:56:13.018" v="4591" actId="1076"/>
          <ac:graphicFrameMkLst>
            <pc:docMk/>
            <pc:sldMk cId="321008965" sldId="277"/>
            <ac:graphicFrameMk id="3" creationId="{44D4FDC9-FC60-635E-8327-82B150C3A387}"/>
          </ac:graphicFrameMkLst>
        </pc:graphicFrameChg>
        <pc:graphicFrameChg chg="add del mod">
          <ac:chgData name="DANIEL EDUARDO LOPEZ MARTINEZ" userId="S::daniel.lopezmar@nube.unadmexico.mx::5d54377b-337c-4ce8-bd2e-84abeb4d61a7" providerId="AD" clId="Web-{4619E644-39D8-490A-B27D-0A40F19CCC81}" dt="2022-07-27T14:56:24.154" v="1039"/>
          <ac:graphicFrameMkLst>
            <pc:docMk/>
            <pc:sldMk cId="321008965" sldId="277"/>
            <ac:graphicFrameMk id="6" creationId="{898B66FA-E35D-BFA6-6E99-AED8793E190D}"/>
          </ac:graphicFrameMkLst>
        </pc:graphicFrameChg>
        <pc:graphicFrameChg chg="add del mod modGraphic">
          <ac:chgData name="DANIEL EDUARDO LOPEZ MARTINEZ" userId="S::daniel.lopezmar@nube.unadmexico.mx::5d54377b-337c-4ce8-bd2e-84abeb4d61a7" providerId="AD" clId="Web-{4619E644-39D8-490A-B27D-0A40F19CCC81}" dt="2022-07-27T16:55:43.939" v="4586"/>
          <ac:graphicFrameMkLst>
            <pc:docMk/>
            <pc:sldMk cId="321008965" sldId="277"/>
            <ac:graphicFrameMk id="9" creationId="{C59F499F-5858-321B-0B3B-DC022BEC825B}"/>
          </ac:graphicFrameMkLst>
        </pc:graphicFrameChg>
        <pc:graphicFrameChg chg="add mod modGraphic">
          <ac:chgData name="DANIEL EDUARDO LOPEZ MARTINEZ" userId="S::daniel.lopezmar@nube.unadmexico.mx::5d54377b-337c-4ce8-bd2e-84abeb4d61a7" providerId="AD" clId="Web-{4619E644-39D8-490A-B27D-0A40F19CCC81}" dt="2022-07-27T16:56:10.643" v="4590" actId="1076"/>
          <ac:graphicFrameMkLst>
            <pc:docMk/>
            <pc:sldMk cId="321008965" sldId="277"/>
            <ac:graphicFrameMk id="11" creationId="{049E9753-2F61-B9BB-CA34-A8709274FAC9}"/>
          </ac:graphicFrameMkLst>
        </pc:graphicFrameChg>
        <pc:graphicFrameChg chg="add mod modGraphic">
          <ac:chgData name="DANIEL EDUARDO LOPEZ MARTINEZ" userId="S::daniel.lopezmar@nube.unadmexico.mx::5d54377b-337c-4ce8-bd2e-84abeb4d61a7" providerId="AD" clId="Web-{4619E644-39D8-490A-B27D-0A40F19CCC81}" dt="2022-07-27T16:56:16.002" v="4592" actId="1076"/>
          <ac:graphicFrameMkLst>
            <pc:docMk/>
            <pc:sldMk cId="321008965" sldId="277"/>
            <ac:graphicFrameMk id="13" creationId="{C17D502D-B275-773A-05DD-91B6A9D6F41C}"/>
          </ac:graphicFrameMkLst>
        </pc:graphicFrame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11:37.654" v="3440" actId="20577"/>
        <pc:sldMkLst>
          <pc:docMk/>
          <pc:sldMk cId="981671777" sldId="296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10:01.355" v="3366" actId="20577"/>
          <ac:spMkLst>
            <pc:docMk/>
            <pc:sldMk cId="981671777" sldId="296"/>
            <ac:spMk id="2" creationId="{54176327-8CC4-4356-8BBB-DC4965CE9857}"/>
          </ac:spMkLst>
        </pc:spChg>
        <pc:spChg chg="mod">
          <ac:chgData name="DANIEL EDUARDO LOPEZ MARTINEZ" userId="S::daniel.lopezmar@nube.unadmexico.mx::5d54377b-337c-4ce8-bd2e-84abeb4d61a7" providerId="AD" clId="Web-{4619E644-39D8-490A-B27D-0A40F19CCC81}" dt="2022-07-27T16:11:37.654" v="3440" actId="20577"/>
          <ac:spMkLst>
            <pc:docMk/>
            <pc:sldMk cId="981671777" sldId="296"/>
            <ac:spMk id="5" creationId="{85D9F803-CDBC-C74C-AF1B-2B5937D1C241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11:33.498" v="3427" actId="1076"/>
          <ac:picMkLst>
            <pc:docMk/>
            <pc:sldMk cId="981671777" sldId="296"/>
            <ac:picMk id="4" creationId="{BE24934F-BB9C-7C00-5E68-097D0D46B1CB}"/>
          </ac:picMkLst>
        </pc:picChg>
      </pc:sldChg>
      <pc:sldChg chg="modSp">
        <pc:chgData name="DANIEL EDUARDO LOPEZ MARTINEZ" userId="S::daniel.lopezmar@nube.unadmexico.mx::5d54377b-337c-4ce8-bd2e-84abeb4d61a7" providerId="AD" clId="Web-{4619E644-39D8-490A-B27D-0A40F19CCC81}" dt="2022-07-27T14:36:58.743" v="923" actId="20577"/>
        <pc:sldMkLst>
          <pc:docMk/>
          <pc:sldMk cId="280316088" sldId="299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4:36:58.743" v="923" actId="20577"/>
          <ac:spMkLst>
            <pc:docMk/>
            <pc:sldMk cId="280316088" sldId="299"/>
            <ac:spMk id="3" creationId="{AB0AB2AC-B7E6-6849-9AE9-697369407F8F}"/>
          </ac:spMkLst>
        </pc:spChg>
      </pc:sldChg>
      <pc:sldChg chg="modSp">
        <pc:chgData name="DANIEL EDUARDO LOPEZ MARTINEZ" userId="S::daniel.lopezmar@nube.unadmexico.mx::5d54377b-337c-4ce8-bd2e-84abeb4d61a7" providerId="AD" clId="Web-{4619E644-39D8-490A-B27D-0A40F19CCC81}" dt="2022-07-27T14:39:09.028" v="935" actId="20577"/>
        <pc:sldMkLst>
          <pc:docMk/>
          <pc:sldMk cId="1385553969" sldId="302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4:39:09.028" v="935" actId="20577"/>
          <ac:spMkLst>
            <pc:docMk/>
            <pc:sldMk cId="1385553969" sldId="302"/>
            <ac:spMk id="3" creationId="{AB0AB2AC-B7E6-6849-9AE9-697369407F8F}"/>
          </ac:spMkLst>
        </pc:spChg>
      </pc:sldChg>
      <pc:sldChg chg="modSp">
        <pc:chgData name="DANIEL EDUARDO LOPEZ MARTINEZ" userId="S::daniel.lopezmar@nube.unadmexico.mx::5d54377b-337c-4ce8-bd2e-84abeb4d61a7" providerId="AD" clId="Web-{4619E644-39D8-490A-B27D-0A40F19CCC81}" dt="2022-07-27T14:50:35.253" v="975" actId="20577"/>
        <pc:sldMkLst>
          <pc:docMk/>
          <pc:sldMk cId="334532777" sldId="303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4:50:35.253" v="975" actId="20577"/>
          <ac:spMkLst>
            <pc:docMk/>
            <pc:sldMk cId="334532777" sldId="303"/>
            <ac:spMk id="5" creationId="{1B07C49E-AFFC-EC46-8930-E4D428F5F943}"/>
          </ac:spMkLst>
        </pc:spChg>
      </pc:sldChg>
      <pc:sldChg chg="addSp delSp modSp">
        <pc:chgData name="DANIEL EDUARDO LOPEZ MARTINEZ" userId="S::daniel.lopezmar@nube.unadmexico.mx::5d54377b-337c-4ce8-bd2e-84abeb4d61a7" providerId="AD" clId="Web-{4619E644-39D8-490A-B27D-0A40F19CCC81}" dt="2022-07-27T15:42:07.646" v="2394" actId="20577"/>
        <pc:sldMkLst>
          <pc:docMk/>
          <pc:sldMk cId="3869789237" sldId="304"/>
        </pc:sldMkLst>
        <pc:spChg chg="del">
          <ac:chgData name="DANIEL EDUARDO LOPEZ MARTINEZ" userId="S::daniel.lopezmar@nube.unadmexico.mx::5d54377b-337c-4ce8-bd2e-84abeb4d61a7" providerId="AD" clId="Web-{4619E644-39D8-490A-B27D-0A40F19CCC81}" dt="2022-07-27T15:32:04.987" v="1984"/>
          <ac:spMkLst>
            <pc:docMk/>
            <pc:sldMk cId="3869789237" sldId="304"/>
            <ac:spMk id="3" creationId="{373827F3-F386-AA4E-80ED-D86DEF8C158D}"/>
          </ac:spMkLst>
        </pc:spChg>
        <pc:spChg chg="add mod">
          <ac:chgData name="DANIEL EDUARDO LOPEZ MARTINEZ" userId="S::daniel.lopezmar@nube.unadmexico.mx::5d54377b-337c-4ce8-bd2e-84abeb4d61a7" providerId="AD" clId="Web-{4619E644-39D8-490A-B27D-0A40F19CCC81}" dt="2022-07-27T15:42:07.646" v="2394" actId="20577"/>
          <ac:spMkLst>
            <pc:docMk/>
            <pc:sldMk cId="3869789237" sldId="304"/>
            <ac:spMk id="7" creationId="{A34DE20F-D888-2658-0C8B-B4E9BFC1881E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5:32:11.956" v="1988" actId="14100"/>
          <ac:picMkLst>
            <pc:docMk/>
            <pc:sldMk cId="3869789237" sldId="304"/>
            <ac:picMk id="2" creationId="{FA467CEA-B722-7AAA-5281-8F71BCCA3B8F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5:39:20.032" v="2312" actId="20577"/>
        <pc:sldMkLst>
          <pc:docMk/>
          <pc:sldMk cId="80090182" sldId="305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5:39:20.032" v="2312" actId="20577"/>
          <ac:spMkLst>
            <pc:docMk/>
            <pc:sldMk cId="80090182" sldId="305"/>
            <ac:spMk id="3" creationId="{373827F3-F386-AA4E-80ED-D86DEF8C158D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5:36:54.168" v="2172" actId="1076"/>
          <ac:picMkLst>
            <pc:docMk/>
            <pc:sldMk cId="80090182" sldId="305"/>
            <ac:picMk id="2" creationId="{A7D60684-4D7A-51E2-7D11-F6D08687609D}"/>
          </ac:picMkLst>
        </pc:picChg>
      </pc:sldChg>
      <pc:sldChg chg="addSp delSp modSp">
        <pc:chgData name="DANIEL EDUARDO LOPEZ MARTINEZ" userId="S::daniel.lopezmar@nube.unadmexico.mx::5d54377b-337c-4ce8-bd2e-84abeb4d61a7" providerId="AD" clId="Web-{4619E644-39D8-490A-B27D-0A40F19CCC81}" dt="2022-07-27T15:51:54.180" v="2768" actId="14100"/>
        <pc:sldMkLst>
          <pc:docMk/>
          <pc:sldMk cId="3145340593" sldId="306"/>
        </pc:sldMkLst>
        <pc:spChg chg="del">
          <ac:chgData name="DANIEL EDUARDO LOPEZ MARTINEZ" userId="S::daniel.lopezmar@nube.unadmexico.mx::5d54377b-337c-4ce8-bd2e-84abeb4d61a7" providerId="AD" clId="Web-{4619E644-39D8-490A-B27D-0A40F19CCC81}" dt="2022-07-27T15:44:16.463" v="2535"/>
          <ac:spMkLst>
            <pc:docMk/>
            <pc:sldMk cId="3145340593" sldId="306"/>
            <ac:spMk id="3" creationId="{373827F3-F386-AA4E-80ED-D86DEF8C158D}"/>
          </ac:spMkLst>
        </pc:spChg>
        <pc:spChg chg="add mod">
          <ac:chgData name="DANIEL EDUARDO LOPEZ MARTINEZ" userId="S::daniel.lopezmar@nube.unadmexico.mx::5d54377b-337c-4ce8-bd2e-84abeb4d61a7" providerId="AD" clId="Web-{4619E644-39D8-490A-B27D-0A40F19CCC81}" dt="2022-07-27T15:51:54.180" v="2768" actId="14100"/>
          <ac:spMkLst>
            <pc:docMk/>
            <pc:sldMk cId="3145340593" sldId="306"/>
            <ac:spMk id="7" creationId="{E8BB8DA6-8126-4E58-7D35-D1104A42DCFC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5:44:24.291" v="2539" actId="1076"/>
          <ac:picMkLst>
            <pc:docMk/>
            <pc:sldMk cId="3145340593" sldId="306"/>
            <ac:picMk id="2" creationId="{8B829660-256B-1083-86EF-4A7394D607DE}"/>
          </ac:picMkLst>
        </pc:picChg>
      </pc:sldChg>
      <pc:sldChg chg="addSp delSp modSp">
        <pc:chgData name="DANIEL EDUARDO LOPEZ MARTINEZ" userId="S::daniel.lopezmar@nube.unadmexico.mx::5d54377b-337c-4ce8-bd2e-84abeb4d61a7" providerId="AD" clId="Web-{4619E644-39D8-490A-B27D-0A40F19CCC81}" dt="2022-07-27T15:44:06.978" v="2534" actId="20577"/>
        <pc:sldMkLst>
          <pc:docMk/>
          <pc:sldMk cId="1106727586" sldId="307"/>
        </pc:sldMkLst>
        <pc:spChg chg="del">
          <ac:chgData name="DANIEL EDUARDO LOPEZ MARTINEZ" userId="S::daniel.lopezmar@nube.unadmexico.mx::5d54377b-337c-4ce8-bd2e-84abeb4d61a7" providerId="AD" clId="Web-{4619E644-39D8-490A-B27D-0A40F19CCC81}" dt="2022-07-27T15:39:35.939" v="2313"/>
          <ac:spMkLst>
            <pc:docMk/>
            <pc:sldMk cId="1106727586" sldId="307"/>
            <ac:spMk id="3" creationId="{373827F3-F386-AA4E-80ED-D86DEF8C158D}"/>
          </ac:spMkLst>
        </pc:spChg>
        <pc:spChg chg="add mod">
          <ac:chgData name="DANIEL EDUARDO LOPEZ MARTINEZ" userId="S::daniel.lopezmar@nube.unadmexico.mx::5d54377b-337c-4ce8-bd2e-84abeb4d61a7" providerId="AD" clId="Web-{4619E644-39D8-490A-B27D-0A40F19CCC81}" dt="2022-07-27T15:44:06.978" v="2534" actId="20577"/>
          <ac:spMkLst>
            <pc:docMk/>
            <pc:sldMk cId="1106727586" sldId="307"/>
            <ac:spMk id="7" creationId="{A82A2F41-528E-DC65-AEBB-D51331CC7C25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5:39:45.220" v="2317" actId="1076"/>
          <ac:picMkLst>
            <pc:docMk/>
            <pc:sldMk cId="1106727586" sldId="307"/>
            <ac:picMk id="2" creationId="{79265F09-DEFA-7965-AB61-A1025307145E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5:55:09.905" v="2938" actId="14100"/>
        <pc:sldMkLst>
          <pc:docMk/>
          <pc:sldMk cId="706594483" sldId="308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5:55:09.905" v="2938" actId="14100"/>
          <ac:spMkLst>
            <pc:docMk/>
            <pc:sldMk cId="706594483" sldId="308"/>
            <ac:spMk id="3" creationId="{373827F3-F386-AA4E-80ED-D86DEF8C158D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5:52:07.243" v="2772" actId="1076"/>
          <ac:picMkLst>
            <pc:docMk/>
            <pc:sldMk cId="706594483" sldId="308"/>
            <ac:picMk id="2" creationId="{33D5D83E-5B26-1C80-D1E4-A50F6C0B8034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5:59:19.882" v="3019" actId="20577"/>
        <pc:sldMkLst>
          <pc:docMk/>
          <pc:sldMk cId="1794738657" sldId="309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5:59:19.882" v="3019" actId="20577"/>
          <ac:spMkLst>
            <pc:docMk/>
            <pc:sldMk cId="1794738657" sldId="309"/>
            <ac:spMk id="5" creationId="{1B07C49E-AFFC-EC46-8930-E4D428F5F943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5:57:42.425" v="2971" actId="14100"/>
          <ac:picMkLst>
            <pc:docMk/>
            <pc:sldMk cId="1794738657" sldId="309"/>
            <ac:picMk id="2" creationId="{D1FB4BAA-126A-C807-00F6-8AC866130209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00:33.384" v="3055" actId="20577"/>
        <pc:sldMkLst>
          <pc:docMk/>
          <pc:sldMk cId="4010014743" sldId="310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00:33.384" v="3055" actId="20577"/>
          <ac:spMkLst>
            <pc:docMk/>
            <pc:sldMk cId="4010014743" sldId="310"/>
            <ac:spMk id="5" creationId="{1B07C49E-AFFC-EC46-8930-E4D428F5F943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5:59:41.413" v="3023" actId="1076"/>
          <ac:picMkLst>
            <pc:docMk/>
            <pc:sldMk cId="4010014743" sldId="310"/>
            <ac:picMk id="2" creationId="{84D54069-A899-2F8D-28B3-471BF1141934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02:49.966" v="3137" actId="20577"/>
        <pc:sldMkLst>
          <pc:docMk/>
          <pc:sldMk cId="2735560525" sldId="311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02:49.966" v="3137" actId="20577"/>
          <ac:spMkLst>
            <pc:docMk/>
            <pc:sldMk cId="2735560525" sldId="311"/>
            <ac:spMk id="5" creationId="{1B07C49E-AFFC-EC46-8930-E4D428F5F943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02:27.747" v="3112" actId="1076"/>
          <ac:picMkLst>
            <pc:docMk/>
            <pc:sldMk cId="2735560525" sldId="311"/>
            <ac:picMk id="2" creationId="{762939C8-6E67-2AB1-849D-DA197E25C9A3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03:23.311" v="3164" actId="14100"/>
        <pc:sldMkLst>
          <pc:docMk/>
          <pc:sldMk cId="1434679925" sldId="312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03:23.311" v="3164" actId="14100"/>
          <ac:spMkLst>
            <pc:docMk/>
            <pc:sldMk cId="1434679925" sldId="312"/>
            <ac:spMk id="5" creationId="{1B07C49E-AFFC-EC46-8930-E4D428F5F943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03:07.373" v="3142" actId="14100"/>
          <ac:picMkLst>
            <pc:docMk/>
            <pc:sldMk cId="1434679925" sldId="312"/>
            <ac:picMk id="2" creationId="{45E0424B-A8C3-EAD0-4102-AFA896C2A954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05:43.550" v="3241" actId="1076"/>
        <pc:sldMkLst>
          <pc:docMk/>
          <pc:sldMk cId="1756972646" sldId="313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05:30.674" v="3236" actId="20577"/>
          <ac:spMkLst>
            <pc:docMk/>
            <pc:sldMk cId="1756972646" sldId="313"/>
            <ac:spMk id="5" creationId="{1B07C49E-AFFC-EC46-8930-E4D428F5F943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05:43.550" v="3241" actId="1076"/>
          <ac:picMkLst>
            <pc:docMk/>
            <pc:sldMk cId="1756972646" sldId="313"/>
            <ac:picMk id="2" creationId="{937BDD35-CFD5-B144-8EB7-A4EBCB40CDB3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04:50.282" v="3200" actId="14100"/>
        <pc:sldMkLst>
          <pc:docMk/>
          <pc:sldMk cId="639399535" sldId="314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04:50.282" v="3200" actId="14100"/>
          <ac:spMkLst>
            <pc:docMk/>
            <pc:sldMk cId="639399535" sldId="314"/>
            <ac:spMk id="5" creationId="{1B07C49E-AFFC-EC46-8930-E4D428F5F943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03:54.656" v="3171" actId="14100"/>
          <ac:picMkLst>
            <pc:docMk/>
            <pc:sldMk cId="639399535" sldId="314"/>
            <ac:picMk id="2" creationId="{221108D6-9C1E-E6F3-CBD6-40B35816E117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06:39.864" v="3283" actId="14100"/>
        <pc:sldMkLst>
          <pc:docMk/>
          <pc:sldMk cId="3566646398" sldId="315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06:35.629" v="3281" actId="14100"/>
          <ac:spMkLst>
            <pc:docMk/>
            <pc:sldMk cId="3566646398" sldId="315"/>
            <ac:spMk id="5" creationId="{1B07C49E-AFFC-EC46-8930-E4D428F5F943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06:39.864" v="3283" actId="14100"/>
          <ac:picMkLst>
            <pc:docMk/>
            <pc:sldMk cId="3566646398" sldId="315"/>
            <ac:picMk id="2" creationId="{E88EEA58-6C15-2C42-2072-63A4A33615D6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07:27.678" v="3321" actId="20577"/>
        <pc:sldMkLst>
          <pc:docMk/>
          <pc:sldMk cId="1398439132" sldId="316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07:27.678" v="3321" actId="20577"/>
          <ac:spMkLst>
            <pc:docMk/>
            <pc:sldMk cId="1398439132" sldId="316"/>
            <ac:spMk id="5" creationId="{1B07C49E-AFFC-EC46-8930-E4D428F5F943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07:21.131" v="3312" actId="1076"/>
          <ac:picMkLst>
            <pc:docMk/>
            <pc:sldMk cId="1398439132" sldId="316"/>
            <ac:picMk id="2" creationId="{091DE48A-085A-4997-631B-0C00103FD253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08:49.524" v="3351" actId="14100"/>
        <pc:sldMkLst>
          <pc:docMk/>
          <pc:sldMk cId="3975168428" sldId="317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08:45.649" v="3349" actId="14100"/>
          <ac:spMkLst>
            <pc:docMk/>
            <pc:sldMk cId="3975168428" sldId="317"/>
            <ac:spMk id="5" creationId="{1B07C49E-AFFC-EC46-8930-E4D428F5F943}"/>
          </ac:spMkLst>
        </pc:spChg>
        <pc:picChg chg="add mod modCrop">
          <ac:chgData name="DANIEL EDUARDO LOPEZ MARTINEZ" userId="S::daniel.lopezmar@nube.unadmexico.mx::5d54377b-337c-4ce8-bd2e-84abeb4d61a7" providerId="AD" clId="Web-{4619E644-39D8-490A-B27D-0A40F19CCC81}" dt="2022-07-27T16:08:49.524" v="3351" actId="14100"/>
          <ac:picMkLst>
            <pc:docMk/>
            <pc:sldMk cId="3975168428" sldId="317"/>
            <ac:picMk id="2" creationId="{A6E8475C-7378-FE82-D30C-9A4FAE17DA26}"/>
          </ac:picMkLst>
        </pc:picChg>
      </pc:sldChg>
      <pc:sldChg chg="addSp delSp modSp">
        <pc:chgData name="DANIEL EDUARDO LOPEZ MARTINEZ" userId="S::daniel.lopezmar@nube.unadmexico.mx::5d54377b-337c-4ce8-bd2e-84abeb4d61a7" providerId="AD" clId="Web-{4619E644-39D8-490A-B27D-0A40F19CCC81}" dt="2022-07-27T16:21:11.953" v="3850" actId="20577"/>
        <pc:sldMkLst>
          <pc:docMk/>
          <pc:sldMk cId="239597884" sldId="318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21:11.953" v="3850" actId="20577"/>
          <ac:spMkLst>
            <pc:docMk/>
            <pc:sldMk cId="239597884" sldId="318"/>
            <ac:spMk id="5" creationId="{85D9F803-CDBC-C74C-AF1B-2B5937D1C241}"/>
          </ac:spMkLst>
        </pc:spChg>
        <pc:spChg chg="mod">
          <ac:chgData name="DANIEL EDUARDO LOPEZ MARTINEZ" userId="S::daniel.lopezmar@nube.unadmexico.mx::5d54377b-337c-4ce8-bd2e-84abeb4d61a7" providerId="AD" clId="Web-{4619E644-39D8-490A-B27D-0A40F19CCC81}" dt="2022-07-27T16:12:08.999" v="3462" actId="20577"/>
          <ac:spMkLst>
            <pc:docMk/>
            <pc:sldMk cId="239597884" sldId="318"/>
            <ac:spMk id="8" creationId="{2E0ECA32-E146-40DA-85CD-9677244BC3EC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14:34.925" v="3529" actId="1076"/>
          <ac:picMkLst>
            <pc:docMk/>
            <pc:sldMk cId="239597884" sldId="318"/>
            <ac:picMk id="2" creationId="{D8C52142-204C-FF66-0603-1747143FE9DC}"/>
          </ac:picMkLst>
        </pc:picChg>
        <pc:picChg chg="add del mod">
          <ac:chgData name="DANIEL EDUARDO LOPEZ MARTINEZ" userId="S::daniel.lopezmar@nube.unadmexico.mx::5d54377b-337c-4ce8-bd2e-84abeb4d61a7" providerId="AD" clId="Web-{4619E644-39D8-490A-B27D-0A40F19CCC81}" dt="2022-07-27T16:14:33.207" v="3528"/>
          <ac:picMkLst>
            <pc:docMk/>
            <pc:sldMk cId="239597884" sldId="318"/>
            <ac:picMk id="4" creationId="{E483F3CC-E7F0-917B-D5DD-1E885792F54D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24:01.083" v="3965" actId="20577"/>
        <pc:sldMkLst>
          <pc:docMk/>
          <pc:sldMk cId="232499080" sldId="319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23:46.724" v="3951" actId="14100"/>
          <ac:spMkLst>
            <pc:docMk/>
            <pc:sldMk cId="232499080" sldId="319"/>
            <ac:spMk id="5" creationId="{85D9F803-CDBC-C74C-AF1B-2B5937D1C241}"/>
          </ac:spMkLst>
        </pc:spChg>
        <pc:spChg chg="mod">
          <ac:chgData name="DANIEL EDUARDO LOPEZ MARTINEZ" userId="S::daniel.lopezmar@nube.unadmexico.mx::5d54377b-337c-4ce8-bd2e-84abeb4d61a7" providerId="AD" clId="Web-{4619E644-39D8-490A-B27D-0A40F19CCC81}" dt="2022-07-27T16:24:01.083" v="3965" actId="20577"/>
          <ac:spMkLst>
            <pc:docMk/>
            <pc:sldMk cId="232499080" sldId="319"/>
            <ac:spMk id="8" creationId="{34C97452-C78A-4701-B8AB-ABFE63D5BEDE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23:49.192" v="3952" actId="1076"/>
          <ac:picMkLst>
            <pc:docMk/>
            <pc:sldMk cId="232499080" sldId="319"/>
            <ac:picMk id="2" creationId="{DF50E21B-26B0-CA4F-DEC8-547EB157E54F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51:38.650" v="4565" actId="20577"/>
        <pc:sldMkLst>
          <pc:docMk/>
          <pc:sldMk cId="3645034231" sldId="320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51:38.650" v="4565" actId="20577"/>
          <ac:spMkLst>
            <pc:docMk/>
            <pc:sldMk cId="3645034231" sldId="320"/>
            <ac:spMk id="5" creationId="{1B07C49E-AFFC-EC46-8930-E4D428F5F943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47:01.266" v="4398" actId="1076"/>
          <ac:picMkLst>
            <pc:docMk/>
            <pc:sldMk cId="3645034231" sldId="320"/>
            <ac:picMk id="3" creationId="{11DF2787-3867-F0CD-86C1-6614D977CBB2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36:02.481" v="4139" actId="14100"/>
        <pc:sldMkLst>
          <pc:docMk/>
          <pc:sldMk cId="700132931" sldId="322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35:53.777" v="4136" actId="20577"/>
          <ac:spMkLst>
            <pc:docMk/>
            <pc:sldMk cId="700132931" sldId="322"/>
            <ac:spMk id="5" creationId="{85D9F803-CDBC-C74C-AF1B-2B5937D1C241}"/>
          </ac:spMkLst>
        </pc:spChg>
        <pc:spChg chg="mod">
          <ac:chgData name="DANIEL EDUARDO LOPEZ MARTINEZ" userId="S::daniel.lopezmar@nube.unadmexico.mx::5d54377b-337c-4ce8-bd2e-84abeb4d61a7" providerId="AD" clId="Web-{4619E644-39D8-490A-B27D-0A40F19CCC81}" dt="2022-07-27T16:32:21.177" v="3980" actId="20577"/>
          <ac:spMkLst>
            <pc:docMk/>
            <pc:sldMk cId="700132931" sldId="322"/>
            <ac:spMk id="8" creationId="{9456A072-47A6-4424-9ABE-F398119040DD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36:02.481" v="4139" actId="14100"/>
          <ac:picMkLst>
            <pc:docMk/>
            <pc:sldMk cId="700132931" sldId="322"/>
            <ac:picMk id="2" creationId="{19B94A17-404A-0B05-3DE2-5102B8C7B2A2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37:59.734" v="4233" actId="14100"/>
        <pc:sldMkLst>
          <pc:docMk/>
          <pc:sldMk cId="1866160706" sldId="323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37:59.734" v="4233" actId="14100"/>
          <ac:spMkLst>
            <pc:docMk/>
            <pc:sldMk cId="1866160706" sldId="323"/>
            <ac:spMk id="5" creationId="{85D9F803-CDBC-C74C-AF1B-2B5937D1C241}"/>
          </ac:spMkLst>
        </pc:spChg>
        <pc:spChg chg="mod">
          <ac:chgData name="DANIEL EDUARDO LOPEZ MARTINEZ" userId="S::daniel.lopezmar@nube.unadmexico.mx::5d54377b-337c-4ce8-bd2e-84abeb4d61a7" providerId="AD" clId="Web-{4619E644-39D8-490A-B27D-0A40F19CCC81}" dt="2022-07-27T16:36:34.700" v="4158" actId="20577"/>
          <ac:spMkLst>
            <pc:docMk/>
            <pc:sldMk cId="1866160706" sldId="323"/>
            <ac:spMk id="8" creationId="{4EF94599-779E-457E-B57B-6063EBF7A840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36:52.013" v="4167" actId="14100"/>
          <ac:picMkLst>
            <pc:docMk/>
            <pc:sldMk cId="1866160706" sldId="323"/>
            <ac:picMk id="2" creationId="{56CF0473-688B-45E1-1E22-78C79F599648}"/>
          </ac:picMkLst>
        </pc:picChg>
      </pc:sldChg>
      <pc:sldChg chg="addSp modSp">
        <pc:chgData name="DANIEL EDUARDO LOPEZ MARTINEZ" userId="S::daniel.lopezmar@nube.unadmexico.mx::5d54377b-337c-4ce8-bd2e-84abeb4d61a7" providerId="AD" clId="Web-{4619E644-39D8-490A-B27D-0A40F19CCC81}" dt="2022-07-27T16:44:50.950" v="4378" actId="20577"/>
        <pc:sldMkLst>
          <pc:docMk/>
          <pc:sldMk cId="252359608" sldId="324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44:50.950" v="4378" actId="20577"/>
          <ac:spMkLst>
            <pc:docMk/>
            <pc:sldMk cId="252359608" sldId="324"/>
            <ac:spMk id="5" creationId="{85D9F803-CDBC-C74C-AF1B-2B5937D1C241}"/>
          </ac:spMkLst>
        </pc:spChg>
        <pc:spChg chg="mod">
          <ac:chgData name="DANIEL EDUARDO LOPEZ MARTINEZ" userId="S::daniel.lopezmar@nube.unadmexico.mx::5d54377b-337c-4ce8-bd2e-84abeb4d61a7" providerId="AD" clId="Web-{4619E644-39D8-490A-B27D-0A40F19CCC81}" dt="2022-07-27T16:38:44.720" v="4238" actId="20577"/>
          <ac:spMkLst>
            <pc:docMk/>
            <pc:sldMk cId="252359608" sldId="324"/>
            <ac:spMk id="12" creationId="{4D271BF5-BAA1-4CEB-A575-76A097FABBBA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39:45.581" v="4248" actId="1076"/>
          <ac:picMkLst>
            <pc:docMk/>
            <pc:sldMk cId="252359608" sldId="324"/>
            <ac:picMk id="2" creationId="{19254F47-8C8A-425B-33C9-0D265B155F16}"/>
          </ac:picMkLst>
        </pc:picChg>
      </pc:sldChg>
      <pc:sldChg chg="modSp">
        <pc:chgData name="DANIEL EDUARDO LOPEZ MARTINEZ" userId="S::daniel.lopezmar@nube.unadmexico.mx::5d54377b-337c-4ce8-bd2e-84abeb4d61a7" providerId="AD" clId="Web-{4619E644-39D8-490A-B27D-0A40F19CCC81}" dt="2022-07-27T17:02:47.186" v="4679" actId="20577"/>
        <pc:sldMkLst>
          <pc:docMk/>
          <pc:sldMk cId="1277611629" sldId="327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7:02:47.186" v="4679" actId="20577"/>
          <ac:spMkLst>
            <pc:docMk/>
            <pc:sldMk cId="1277611629" sldId="327"/>
            <ac:spMk id="6" creationId="{2C36AF9D-A911-994B-90EA-013D4CDA5604}"/>
          </ac:spMkLst>
        </pc:spChg>
      </pc:sldChg>
      <pc:sldChg chg="modSp">
        <pc:chgData name="DANIEL EDUARDO LOPEZ MARTINEZ" userId="S::daniel.lopezmar@nube.unadmexico.mx::5d54377b-337c-4ce8-bd2e-84abeb4d61a7" providerId="AD" clId="Web-{4619E644-39D8-490A-B27D-0A40F19CCC81}" dt="2022-07-27T14:49:20.297" v="959" actId="20577"/>
        <pc:sldMkLst>
          <pc:docMk/>
          <pc:sldMk cId="3203376460" sldId="334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4:49:20.297" v="959" actId="20577"/>
          <ac:spMkLst>
            <pc:docMk/>
            <pc:sldMk cId="3203376460" sldId="334"/>
            <ac:spMk id="5" creationId="{1B07C49E-AFFC-EC46-8930-E4D428F5F943}"/>
          </ac:spMkLst>
        </pc:spChg>
      </pc:sldChg>
      <pc:sldChg chg="addSp delSp modSp add ord replId">
        <pc:chgData name="DANIEL EDUARDO LOPEZ MARTINEZ" userId="S::daniel.lopezmar@nube.unadmexico.mx::5d54377b-337c-4ce8-bd2e-84abeb4d61a7" providerId="AD" clId="Web-{4619E644-39D8-490A-B27D-0A40F19CCC81}" dt="2022-07-27T16:01:36.823" v="3104" actId="20577"/>
        <pc:sldMkLst>
          <pc:docMk/>
          <pc:sldMk cId="3352522480" sldId="337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01:36.823" v="3104" actId="20577"/>
          <ac:spMkLst>
            <pc:docMk/>
            <pc:sldMk cId="3352522480" sldId="337"/>
            <ac:spMk id="7" creationId="{0BFEC426-B615-E549-83E5-140FD588BC64}"/>
          </ac:spMkLst>
        </pc:spChg>
        <pc:graphicFrameChg chg="add del mod">
          <ac:chgData name="DANIEL EDUARDO LOPEZ MARTINEZ" userId="S::daniel.lopezmar@nube.unadmexico.mx::5d54377b-337c-4ce8-bd2e-84abeb4d61a7" providerId="AD" clId="Web-{4619E644-39D8-490A-B27D-0A40F19CCC81}" dt="2022-07-27T16:00:52.963" v="3087"/>
          <ac:graphicFrameMkLst>
            <pc:docMk/>
            <pc:sldMk cId="3352522480" sldId="337"/>
            <ac:graphicFrameMk id="3" creationId="{FBDB33F6-7B38-D158-075B-0C9EF754AA55}"/>
          </ac:graphicFrameMkLst>
        </pc:graphicFrameChg>
      </pc:sldChg>
      <pc:sldChg chg="modSp add replId">
        <pc:chgData name="DANIEL EDUARDO LOPEZ MARTINEZ" userId="S::daniel.lopezmar@nube.unadmexico.mx::5d54377b-337c-4ce8-bd2e-84abeb4d61a7" providerId="AD" clId="Web-{4619E644-39D8-490A-B27D-0A40F19CCC81}" dt="2022-07-27T15:45:36.747" v="2559" actId="20577"/>
        <pc:sldMkLst>
          <pc:docMk/>
          <pc:sldMk cId="1985041067" sldId="338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5:45:36.747" v="2559" actId="20577"/>
          <ac:spMkLst>
            <pc:docMk/>
            <pc:sldMk cId="1985041067" sldId="338"/>
            <ac:spMk id="7" creationId="{0BFEC426-B615-E549-83E5-140FD588BC64}"/>
          </ac:spMkLst>
        </pc:spChg>
      </pc:sldChg>
      <pc:sldChg chg="addSp modSp add replId">
        <pc:chgData name="DANIEL EDUARDO LOPEZ MARTINEZ" userId="S::daniel.lopezmar@nube.unadmexico.mx::5d54377b-337c-4ce8-bd2e-84abeb4d61a7" providerId="AD" clId="Web-{4619E644-39D8-490A-B27D-0A40F19CCC81}" dt="2022-07-27T15:15:35.269" v="1653" actId="14100"/>
        <pc:sldMkLst>
          <pc:docMk/>
          <pc:sldMk cId="1886585504" sldId="339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5:15:14.893" v="1649" actId="20577"/>
          <ac:spMkLst>
            <pc:docMk/>
            <pc:sldMk cId="1886585504" sldId="339"/>
            <ac:spMk id="8" creationId="{C7B9C153-C85C-3240-8E7E-523FBC004564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5:15:35.269" v="1653" actId="14100"/>
          <ac:picMkLst>
            <pc:docMk/>
            <pc:sldMk cId="1886585504" sldId="339"/>
            <ac:picMk id="2" creationId="{92366D91-FD83-6A3E-6FC7-5729DC063167}"/>
          </ac:picMkLst>
        </pc:picChg>
      </pc:sldChg>
      <pc:sldChg chg="addSp modSp add replId">
        <pc:chgData name="DANIEL EDUARDO LOPEZ MARTINEZ" userId="S::daniel.lopezmar@nube.unadmexico.mx::5d54377b-337c-4ce8-bd2e-84abeb4d61a7" providerId="AD" clId="Web-{4619E644-39D8-490A-B27D-0A40F19CCC81}" dt="2022-07-27T15:22:04.421" v="1786" actId="14100"/>
        <pc:sldMkLst>
          <pc:docMk/>
          <pc:sldMk cId="2623461404" sldId="340"/>
        </pc:sldMkLst>
        <pc:spChg chg="add mod">
          <ac:chgData name="DANIEL EDUARDO LOPEZ MARTINEZ" userId="S::daniel.lopezmar@nube.unadmexico.mx::5d54377b-337c-4ce8-bd2e-84abeb4d61a7" providerId="AD" clId="Web-{4619E644-39D8-490A-B27D-0A40F19CCC81}" dt="2022-07-27T15:21:34.483" v="1777" actId="20577"/>
          <ac:spMkLst>
            <pc:docMk/>
            <pc:sldMk cId="2623461404" sldId="340"/>
            <ac:spMk id="3" creationId="{8B96F7F8-D533-B5F5-C016-D3830F4D82A4}"/>
          </ac:spMkLst>
        </pc:spChg>
        <pc:spChg chg="add mod">
          <ac:chgData name="DANIEL EDUARDO LOPEZ MARTINEZ" userId="S::daniel.lopezmar@nube.unadmexico.mx::5d54377b-337c-4ce8-bd2e-84abeb4d61a7" providerId="AD" clId="Web-{4619E644-39D8-490A-B27D-0A40F19CCC81}" dt="2022-07-27T15:22:01.359" v="1785" actId="20577"/>
          <ac:spMkLst>
            <pc:docMk/>
            <pc:sldMk cId="2623461404" sldId="340"/>
            <ac:spMk id="6" creationId="{55E65A93-5921-2013-229D-2EFABA6CF26E}"/>
          </ac:spMkLst>
        </pc:spChg>
        <pc:spChg chg="mod">
          <ac:chgData name="DANIEL EDUARDO LOPEZ MARTINEZ" userId="S::daniel.lopezmar@nube.unadmexico.mx::5d54377b-337c-4ce8-bd2e-84abeb4d61a7" providerId="AD" clId="Web-{4619E644-39D8-490A-B27D-0A40F19CCC81}" dt="2022-07-27T15:17:15.522" v="1674" actId="20577"/>
          <ac:spMkLst>
            <pc:docMk/>
            <pc:sldMk cId="2623461404" sldId="340"/>
            <ac:spMk id="8" creationId="{C7B9C153-C85C-3240-8E7E-523FBC004564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5:21:25.248" v="1772" actId="1076"/>
          <ac:picMkLst>
            <pc:docMk/>
            <pc:sldMk cId="2623461404" sldId="340"/>
            <ac:picMk id="2" creationId="{8FA984A2-90A5-C731-583D-1E6AFBA5BB0A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5:22:04.421" v="1786" actId="14100"/>
          <ac:picMkLst>
            <pc:docMk/>
            <pc:sldMk cId="2623461404" sldId="340"/>
            <ac:picMk id="5" creationId="{449334D2-73AA-D2F8-FDD9-663A9367211E}"/>
          </ac:picMkLst>
        </pc:picChg>
      </pc:sldChg>
      <pc:sldChg chg="addSp delSp modSp add replId">
        <pc:chgData name="DANIEL EDUARDO LOPEZ MARTINEZ" userId="S::daniel.lopezmar@nube.unadmexico.mx::5d54377b-337c-4ce8-bd2e-84abeb4d61a7" providerId="AD" clId="Web-{4619E644-39D8-490A-B27D-0A40F19CCC81}" dt="2022-07-27T14:57:56.532" v="1095" actId="14100"/>
        <pc:sldMkLst>
          <pc:docMk/>
          <pc:sldMk cId="779551097" sldId="341"/>
        </pc:sldMkLst>
        <pc:graphicFrameChg chg="del">
          <ac:chgData name="DANIEL EDUARDO LOPEZ MARTINEZ" userId="S::daniel.lopezmar@nube.unadmexico.mx::5d54377b-337c-4ce8-bd2e-84abeb4d61a7" providerId="AD" clId="Web-{4619E644-39D8-490A-B27D-0A40F19CCC81}" dt="2022-07-27T14:57:16.500" v="1082"/>
          <ac:graphicFrameMkLst>
            <pc:docMk/>
            <pc:sldMk cId="779551097" sldId="341"/>
            <ac:graphicFrameMk id="2" creationId="{03ADA1FF-EC3B-0579-BE3A-ECD232D2AC4A}"/>
          </ac:graphicFrameMkLst>
        </pc:graphicFrameChg>
        <pc:graphicFrameChg chg="del">
          <ac:chgData name="DANIEL EDUARDO LOPEZ MARTINEZ" userId="S::daniel.lopezmar@nube.unadmexico.mx::5d54377b-337c-4ce8-bd2e-84abeb4d61a7" providerId="AD" clId="Web-{4619E644-39D8-490A-B27D-0A40F19CCC81}" dt="2022-07-27T14:57:17.656" v="1083"/>
          <ac:graphicFrameMkLst>
            <pc:docMk/>
            <pc:sldMk cId="779551097" sldId="341"/>
            <ac:graphicFrameMk id="3" creationId="{44D4FDC9-FC60-635E-8327-82B150C3A387}"/>
          </ac:graphicFrameMkLst>
        </pc:graphicFrameChg>
        <pc:picChg chg="add mod">
          <ac:chgData name="DANIEL EDUARDO LOPEZ MARTINEZ" userId="S::daniel.lopezmar@nube.unadmexico.mx::5d54377b-337c-4ce8-bd2e-84abeb4d61a7" providerId="AD" clId="Web-{4619E644-39D8-490A-B27D-0A40F19CCC81}" dt="2022-07-27T14:57:56.532" v="1095" actId="14100"/>
          <ac:picMkLst>
            <pc:docMk/>
            <pc:sldMk cId="779551097" sldId="341"/>
            <ac:picMk id="5" creationId="{2406BBC2-8A4D-18A0-6733-36D4769C1A7E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4:57:54.751" v="1094" actId="14100"/>
          <ac:picMkLst>
            <pc:docMk/>
            <pc:sldMk cId="779551097" sldId="341"/>
            <ac:picMk id="6" creationId="{6C3D6E70-1029-CD2F-30BC-28C1B5A18887}"/>
          </ac:picMkLst>
        </pc:picChg>
      </pc:sldChg>
      <pc:sldChg chg="addSp delSp modSp add ord replId">
        <pc:chgData name="DANIEL EDUARDO LOPEZ MARTINEZ" userId="S::daniel.lopezmar@nube.unadmexico.mx::5d54377b-337c-4ce8-bd2e-84abeb4d61a7" providerId="AD" clId="Web-{4619E644-39D8-490A-B27D-0A40F19CCC81}" dt="2022-07-27T15:00:34.569" v="1129" actId="1076"/>
        <pc:sldMkLst>
          <pc:docMk/>
          <pc:sldMk cId="2173589883" sldId="342"/>
        </pc:sldMkLst>
        <pc:picChg chg="add mod">
          <ac:chgData name="DANIEL EDUARDO LOPEZ MARTINEZ" userId="S::daniel.lopezmar@nube.unadmexico.mx::5d54377b-337c-4ce8-bd2e-84abeb4d61a7" providerId="AD" clId="Web-{4619E644-39D8-490A-B27D-0A40F19CCC81}" dt="2022-07-27T14:59:12.566" v="1108" actId="1076"/>
          <ac:picMkLst>
            <pc:docMk/>
            <pc:sldMk cId="2173589883" sldId="342"/>
            <ac:picMk id="2" creationId="{29A7594C-7F66-3D80-CFC4-0ABACF56C100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5:00:34.569" v="1128" actId="1076"/>
          <ac:picMkLst>
            <pc:docMk/>
            <pc:sldMk cId="2173589883" sldId="342"/>
            <ac:picMk id="3" creationId="{D9ADB912-F31D-44E0-7E0F-AEFC95EB5402}"/>
          </ac:picMkLst>
        </pc:picChg>
        <pc:picChg chg="del">
          <ac:chgData name="DANIEL EDUARDO LOPEZ MARTINEZ" userId="S::daniel.lopezmar@nube.unadmexico.mx::5d54377b-337c-4ce8-bd2e-84abeb4d61a7" providerId="AD" clId="Web-{4619E644-39D8-490A-B27D-0A40F19CCC81}" dt="2022-07-27T14:58:19.846" v="1098"/>
          <ac:picMkLst>
            <pc:docMk/>
            <pc:sldMk cId="2173589883" sldId="342"/>
            <ac:picMk id="5" creationId="{2406BBC2-8A4D-18A0-6733-36D4769C1A7E}"/>
          </ac:picMkLst>
        </pc:picChg>
        <pc:picChg chg="del">
          <ac:chgData name="DANIEL EDUARDO LOPEZ MARTINEZ" userId="S::daniel.lopezmar@nube.unadmexico.mx::5d54377b-337c-4ce8-bd2e-84abeb4d61a7" providerId="AD" clId="Web-{4619E644-39D8-490A-B27D-0A40F19CCC81}" dt="2022-07-27T14:58:20.299" v="1099"/>
          <ac:picMkLst>
            <pc:docMk/>
            <pc:sldMk cId="2173589883" sldId="342"/>
            <ac:picMk id="6" creationId="{6C3D6E70-1029-CD2F-30BC-28C1B5A18887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5:00:34.569" v="1129" actId="1076"/>
          <ac:picMkLst>
            <pc:docMk/>
            <pc:sldMk cId="2173589883" sldId="342"/>
            <ac:picMk id="9" creationId="{1B99B420-B346-3D4C-AFBA-27626C5410BB}"/>
          </ac:picMkLst>
        </pc:picChg>
      </pc:sldChg>
      <pc:sldChg chg="addSp delSp modSp add ord replId">
        <pc:chgData name="DANIEL EDUARDO LOPEZ MARTINEZ" userId="S::daniel.lopezmar@nube.unadmexico.mx::5d54377b-337c-4ce8-bd2e-84abeb4d61a7" providerId="AD" clId="Web-{4619E644-39D8-490A-B27D-0A40F19CCC81}" dt="2022-07-27T15:00:11.943" v="1124" actId="14100"/>
        <pc:sldMkLst>
          <pc:docMk/>
          <pc:sldMk cId="568251904" sldId="343"/>
        </pc:sldMkLst>
        <pc:picChg chg="del">
          <ac:chgData name="DANIEL EDUARDO LOPEZ MARTINEZ" userId="S::daniel.lopezmar@nube.unadmexico.mx::5d54377b-337c-4ce8-bd2e-84abeb4d61a7" providerId="AD" clId="Web-{4619E644-39D8-490A-B27D-0A40F19CCC81}" dt="2022-07-27T14:59:32.567" v="1115"/>
          <ac:picMkLst>
            <pc:docMk/>
            <pc:sldMk cId="568251904" sldId="343"/>
            <ac:picMk id="2" creationId="{29A7594C-7F66-3D80-CFC4-0ABACF56C100}"/>
          </ac:picMkLst>
        </pc:picChg>
        <pc:picChg chg="del">
          <ac:chgData name="DANIEL EDUARDO LOPEZ MARTINEZ" userId="S::daniel.lopezmar@nube.unadmexico.mx::5d54377b-337c-4ce8-bd2e-84abeb4d61a7" providerId="AD" clId="Web-{4619E644-39D8-490A-B27D-0A40F19CCC81}" dt="2022-07-27T14:59:31.926" v="1114"/>
          <ac:picMkLst>
            <pc:docMk/>
            <pc:sldMk cId="568251904" sldId="343"/>
            <ac:picMk id="3" creationId="{D9ADB912-F31D-44E0-7E0F-AEFC95EB5402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5:00:11.943" v="1124" actId="14100"/>
          <ac:picMkLst>
            <pc:docMk/>
            <pc:sldMk cId="568251904" sldId="343"/>
            <ac:picMk id="5" creationId="{C75698AF-281F-1BAC-8C4E-05D7520CD5A5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5:00:07.990" v="1123" actId="14100"/>
          <ac:picMkLst>
            <pc:docMk/>
            <pc:sldMk cId="568251904" sldId="343"/>
            <ac:picMk id="6" creationId="{DE6266BB-5730-C858-29A9-D2E2429B0CF1}"/>
          </ac:picMkLst>
        </pc:picChg>
      </pc:sldChg>
      <pc:sldChg chg="add del replId">
        <pc:chgData name="DANIEL EDUARDO LOPEZ MARTINEZ" userId="S::daniel.lopezmar@nube.unadmexico.mx::5d54377b-337c-4ce8-bd2e-84abeb4d61a7" providerId="AD" clId="Web-{4619E644-39D8-490A-B27D-0A40F19CCC81}" dt="2022-07-27T14:58:51.612" v="1105"/>
        <pc:sldMkLst>
          <pc:docMk/>
          <pc:sldMk cId="4174166471" sldId="343"/>
        </pc:sldMkLst>
      </pc:sldChg>
      <pc:sldChg chg="addSp delSp modSp add ord replId">
        <pc:chgData name="DANIEL EDUARDO LOPEZ MARTINEZ" userId="S::daniel.lopezmar@nube.unadmexico.mx::5d54377b-337c-4ce8-bd2e-84abeb4d61a7" providerId="AD" clId="Web-{4619E644-39D8-490A-B27D-0A40F19CCC81}" dt="2022-07-27T15:16:26.973" v="1667"/>
        <pc:sldMkLst>
          <pc:docMk/>
          <pc:sldMk cId="3350017308" sldId="344"/>
        </pc:sldMkLst>
        <pc:picChg chg="del">
          <ac:chgData name="DANIEL EDUARDO LOPEZ MARTINEZ" userId="S::daniel.lopezmar@nube.unadmexico.mx::5d54377b-337c-4ce8-bd2e-84abeb4d61a7" providerId="AD" clId="Web-{4619E644-39D8-490A-B27D-0A40F19CCC81}" dt="2022-07-27T15:15:47.332" v="1656"/>
          <ac:picMkLst>
            <pc:docMk/>
            <pc:sldMk cId="3350017308" sldId="344"/>
            <ac:picMk id="2" creationId="{92366D91-FD83-6A3E-6FC7-5729DC063167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5:16:04.301" v="1660" actId="14100"/>
          <ac:picMkLst>
            <pc:docMk/>
            <pc:sldMk cId="3350017308" sldId="344"/>
            <ac:picMk id="3" creationId="{5AC48F85-5FC0-3408-2F44-B3480C0ECC49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5:16:20.208" v="1665" actId="1076"/>
          <ac:picMkLst>
            <pc:docMk/>
            <pc:sldMk cId="3350017308" sldId="344"/>
            <ac:picMk id="5" creationId="{D2F4DD1F-FAC3-8432-FCD2-758CA896967A}"/>
          </ac:picMkLst>
        </pc:picChg>
      </pc:sldChg>
      <pc:sldChg chg="addSp delSp modSp add replId">
        <pc:chgData name="DANIEL EDUARDO LOPEZ MARTINEZ" userId="S::daniel.lopezmar@nube.unadmexico.mx::5d54377b-337c-4ce8-bd2e-84abeb4d61a7" providerId="AD" clId="Web-{4619E644-39D8-490A-B27D-0A40F19CCC81}" dt="2022-07-27T15:16:42.755" v="1673" actId="1076"/>
        <pc:sldMkLst>
          <pc:docMk/>
          <pc:sldMk cId="618260462" sldId="345"/>
        </pc:sldMkLst>
        <pc:picChg chg="del">
          <ac:chgData name="DANIEL EDUARDO LOPEZ MARTINEZ" userId="S::daniel.lopezmar@nube.unadmexico.mx::5d54377b-337c-4ce8-bd2e-84abeb4d61a7" providerId="AD" clId="Web-{4619E644-39D8-490A-B27D-0A40F19CCC81}" dt="2022-07-27T15:16:28.411" v="1668"/>
          <ac:picMkLst>
            <pc:docMk/>
            <pc:sldMk cId="618260462" sldId="345"/>
            <ac:picMk id="2" creationId="{92366D91-FD83-6A3E-6FC7-5729DC063167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5:16:42.755" v="1673" actId="1076"/>
          <ac:picMkLst>
            <pc:docMk/>
            <pc:sldMk cId="618260462" sldId="345"/>
            <ac:picMk id="3" creationId="{44731A5A-FFF2-E601-3FE0-259F8204C74A}"/>
          </ac:picMkLst>
        </pc:picChg>
      </pc:sldChg>
      <pc:sldChg chg="addSp delSp modSp add replId">
        <pc:chgData name="DANIEL EDUARDO LOPEZ MARTINEZ" userId="S::daniel.lopezmar@nube.unadmexico.mx::5d54377b-337c-4ce8-bd2e-84abeb4d61a7" providerId="AD" clId="Web-{4619E644-39D8-490A-B27D-0A40F19CCC81}" dt="2022-07-27T15:22:46.423" v="1809" actId="20577"/>
        <pc:sldMkLst>
          <pc:docMk/>
          <pc:sldMk cId="1799355301" sldId="346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5:22:34.985" v="1802" actId="20577"/>
          <ac:spMkLst>
            <pc:docMk/>
            <pc:sldMk cId="1799355301" sldId="346"/>
            <ac:spMk id="3" creationId="{8B96F7F8-D533-B5F5-C016-D3830F4D82A4}"/>
          </ac:spMkLst>
        </pc:spChg>
        <pc:spChg chg="mod">
          <ac:chgData name="DANIEL EDUARDO LOPEZ MARTINEZ" userId="S::daniel.lopezmar@nube.unadmexico.mx::5d54377b-337c-4ce8-bd2e-84abeb4d61a7" providerId="AD" clId="Web-{4619E644-39D8-490A-B27D-0A40F19CCC81}" dt="2022-07-27T15:22:46.423" v="1809" actId="20577"/>
          <ac:spMkLst>
            <pc:docMk/>
            <pc:sldMk cId="1799355301" sldId="346"/>
            <ac:spMk id="6" creationId="{55E65A93-5921-2013-229D-2EFABA6CF26E}"/>
          </ac:spMkLst>
        </pc:spChg>
        <pc:picChg chg="del">
          <ac:chgData name="DANIEL EDUARDO LOPEZ MARTINEZ" userId="S::daniel.lopezmar@nube.unadmexico.mx::5d54377b-337c-4ce8-bd2e-84abeb4d61a7" providerId="AD" clId="Web-{4619E644-39D8-490A-B27D-0A40F19CCC81}" dt="2022-07-27T15:22:08.859" v="1788"/>
          <ac:picMkLst>
            <pc:docMk/>
            <pc:sldMk cId="1799355301" sldId="346"/>
            <ac:picMk id="2" creationId="{8FA984A2-90A5-C731-583D-1E6AFBA5BB0A}"/>
          </ac:picMkLst>
        </pc:picChg>
        <pc:picChg chg="del">
          <ac:chgData name="DANIEL EDUARDO LOPEZ MARTINEZ" userId="S::daniel.lopezmar@nube.unadmexico.mx::5d54377b-337c-4ce8-bd2e-84abeb4d61a7" providerId="AD" clId="Web-{4619E644-39D8-490A-B27D-0A40F19CCC81}" dt="2022-07-27T15:22:09.922" v="1789"/>
          <ac:picMkLst>
            <pc:docMk/>
            <pc:sldMk cId="1799355301" sldId="346"/>
            <ac:picMk id="5" creationId="{449334D2-73AA-D2F8-FDD9-663A9367211E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5:22:23.547" v="1793" actId="1076"/>
          <ac:picMkLst>
            <pc:docMk/>
            <pc:sldMk cId="1799355301" sldId="346"/>
            <ac:picMk id="9" creationId="{02E6E02B-13DA-1209-5A9E-EDD1AEDCC297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5:22:43.438" v="1807" actId="1076"/>
          <ac:picMkLst>
            <pc:docMk/>
            <pc:sldMk cId="1799355301" sldId="346"/>
            <ac:picMk id="10" creationId="{8778F12F-6156-DDE2-EC8C-3B496036ECD9}"/>
          </ac:picMkLst>
        </pc:picChg>
      </pc:sldChg>
      <pc:sldChg chg="addSp delSp modSp add ord replId">
        <pc:chgData name="DANIEL EDUARDO LOPEZ MARTINEZ" userId="S::daniel.lopezmar@nube.unadmexico.mx::5d54377b-337c-4ce8-bd2e-84abeb4d61a7" providerId="AD" clId="Web-{4619E644-39D8-490A-B27D-0A40F19CCC81}" dt="2022-07-27T15:23:53.112" v="1834" actId="1076"/>
        <pc:sldMkLst>
          <pc:docMk/>
          <pc:sldMk cId="271298892" sldId="347"/>
        </pc:sldMkLst>
        <pc:spChg chg="del">
          <ac:chgData name="DANIEL EDUARDO LOPEZ MARTINEZ" userId="S::daniel.lopezmar@nube.unadmexico.mx::5d54377b-337c-4ce8-bd2e-84abeb4d61a7" providerId="AD" clId="Web-{4619E644-39D8-490A-B27D-0A40F19CCC81}" dt="2022-07-27T15:22:58.954" v="1814"/>
          <ac:spMkLst>
            <pc:docMk/>
            <pc:sldMk cId="271298892" sldId="347"/>
            <ac:spMk id="3" creationId="{8B96F7F8-D533-B5F5-C016-D3830F4D82A4}"/>
          </ac:spMkLst>
        </pc:spChg>
        <pc:spChg chg="del">
          <ac:chgData name="DANIEL EDUARDO LOPEZ MARTINEZ" userId="S::daniel.lopezmar@nube.unadmexico.mx::5d54377b-337c-4ce8-bd2e-84abeb4d61a7" providerId="AD" clId="Web-{4619E644-39D8-490A-B27D-0A40F19CCC81}" dt="2022-07-27T15:23:00.236" v="1815"/>
          <ac:spMkLst>
            <pc:docMk/>
            <pc:sldMk cId="271298892" sldId="347"/>
            <ac:spMk id="6" creationId="{55E65A93-5921-2013-229D-2EFABA6CF26E}"/>
          </ac:spMkLst>
        </pc:spChg>
        <pc:spChg chg="mod">
          <ac:chgData name="DANIEL EDUARDO LOPEZ MARTINEZ" userId="S::daniel.lopezmar@nube.unadmexico.mx::5d54377b-337c-4ce8-bd2e-84abeb4d61a7" providerId="AD" clId="Web-{4619E644-39D8-490A-B27D-0A40F19CCC81}" dt="2022-07-27T15:23:48.550" v="1831" actId="14100"/>
          <ac:spMkLst>
            <pc:docMk/>
            <pc:sldMk cId="271298892" sldId="347"/>
            <ac:spMk id="8" creationId="{C7B9C153-C85C-3240-8E7E-523FBC004564}"/>
          </ac:spMkLst>
        </pc:spChg>
        <pc:picChg chg="del">
          <ac:chgData name="DANIEL EDUARDO LOPEZ MARTINEZ" userId="S::daniel.lopezmar@nube.unadmexico.mx::5d54377b-337c-4ce8-bd2e-84abeb4d61a7" providerId="AD" clId="Web-{4619E644-39D8-490A-B27D-0A40F19CCC81}" dt="2022-07-27T15:22:57.454" v="1812"/>
          <ac:picMkLst>
            <pc:docMk/>
            <pc:sldMk cId="271298892" sldId="347"/>
            <ac:picMk id="2" creationId="{8FA984A2-90A5-C731-583D-1E6AFBA5BB0A}"/>
          </ac:picMkLst>
        </pc:picChg>
        <pc:picChg chg="del">
          <ac:chgData name="DANIEL EDUARDO LOPEZ MARTINEZ" userId="S::daniel.lopezmar@nube.unadmexico.mx::5d54377b-337c-4ce8-bd2e-84abeb4d61a7" providerId="AD" clId="Web-{4619E644-39D8-490A-B27D-0A40F19CCC81}" dt="2022-07-27T15:22:58.142" v="1813"/>
          <ac:picMkLst>
            <pc:docMk/>
            <pc:sldMk cId="271298892" sldId="347"/>
            <ac:picMk id="5" creationId="{449334D2-73AA-D2F8-FDD9-663A9367211E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5:23:53.112" v="1834" actId="1076"/>
          <ac:picMkLst>
            <pc:docMk/>
            <pc:sldMk cId="271298892" sldId="347"/>
            <ac:picMk id="9" creationId="{F646BC51-7ACD-A095-3159-841CC03C29D3}"/>
          </ac:picMkLst>
        </pc:picChg>
        <pc:picChg chg="add del">
          <ac:chgData name="DANIEL EDUARDO LOPEZ MARTINEZ" userId="S::daniel.lopezmar@nube.unadmexico.mx::5d54377b-337c-4ce8-bd2e-84abeb4d61a7" providerId="AD" clId="Web-{4619E644-39D8-490A-B27D-0A40F19CCC81}" dt="2022-07-27T15:23:19.971" v="1822"/>
          <ac:picMkLst>
            <pc:docMk/>
            <pc:sldMk cId="271298892" sldId="347"/>
            <ac:picMk id="10" creationId="{CFD56442-639B-1F1B-9B6B-0A9322D9EDE2}"/>
          </ac:picMkLst>
        </pc:picChg>
      </pc:sldChg>
      <pc:sldChg chg="addSp delSp modSp add replId">
        <pc:chgData name="DANIEL EDUARDO LOPEZ MARTINEZ" userId="S::daniel.lopezmar@nube.unadmexico.mx::5d54377b-337c-4ce8-bd2e-84abeb4d61a7" providerId="AD" clId="Web-{4619E644-39D8-490A-B27D-0A40F19CCC81}" dt="2022-07-27T15:23:44.175" v="1830" actId="14100"/>
        <pc:sldMkLst>
          <pc:docMk/>
          <pc:sldMk cId="168978692" sldId="348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5:23:36.456" v="1827" actId="14100"/>
          <ac:spMkLst>
            <pc:docMk/>
            <pc:sldMk cId="168978692" sldId="348"/>
            <ac:spMk id="8" creationId="{C7B9C153-C85C-3240-8E7E-523FBC004564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5:23:44.175" v="1830" actId="14100"/>
          <ac:picMkLst>
            <pc:docMk/>
            <pc:sldMk cId="168978692" sldId="348"/>
            <ac:picMk id="2" creationId="{C1C6B1A9-BC3D-5C13-AABB-43A03120D399}"/>
          </ac:picMkLst>
        </pc:picChg>
        <pc:picChg chg="del">
          <ac:chgData name="DANIEL EDUARDO LOPEZ MARTINEZ" userId="S::daniel.lopezmar@nube.unadmexico.mx::5d54377b-337c-4ce8-bd2e-84abeb4d61a7" providerId="AD" clId="Web-{4619E644-39D8-490A-B27D-0A40F19CCC81}" dt="2022-07-27T15:23:23.783" v="1824"/>
          <ac:picMkLst>
            <pc:docMk/>
            <pc:sldMk cId="168978692" sldId="348"/>
            <ac:picMk id="9" creationId="{F646BC51-7ACD-A095-3159-841CC03C29D3}"/>
          </ac:picMkLst>
        </pc:picChg>
      </pc:sldChg>
      <pc:sldChg chg="addSp delSp modSp add replId">
        <pc:chgData name="DANIEL EDUARDO LOPEZ MARTINEZ" userId="S::daniel.lopezmar@nube.unadmexico.mx::5d54377b-337c-4ce8-bd2e-84abeb4d61a7" providerId="AD" clId="Web-{4619E644-39D8-490A-B27D-0A40F19CCC81}" dt="2022-07-27T16:35:36.730" v="4114" actId="20577"/>
        <pc:sldMkLst>
          <pc:docMk/>
          <pc:sldMk cId="4284235960" sldId="349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35:36.730" v="4114" actId="20577"/>
          <ac:spMkLst>
            <pc:docMk/>
            <pc:sldMk cId="4284235960" sldId="349"/>
            <ac:spMk id="5" creationId="{85D9F803-CDBC-C74C-AF1B-2B5937D1C241}"/>
          </ac:spMkLst>
        </pc:spChg>
        <pc:picChg chg="del">
          <ac:chgData name="DANIEL EDUARDO LOPEZ MARTINEZ" userId="S::daniel.lopezmar@nube.unadmexico.mx::5d54377b-337c-4ce8-bd2e-84abeb4d61a7" providerId="AD" clId="Web-{4619E644-39D8-490A-B27D-0A40F19CCC81}" dt="2022-07-27T16:15:00.911" v="3566"/>
          <ac:picMkLst>
            <pc:docMk/>
            <pc:sldMk cId="4284235960" sldId="349"/>
            <ac:picMk id="2" creationId="{D8C52142-204C-FF66-0603-1747143FE9DC}"/>
          </ac:picMkLst>
        </pc:picChg>
        <pc:picChg chg="mod">
          <ac:chgData name="DANIEL EDUARDO LOPEZ MARTINEZ" userId="S::daniel.lopezmar@nube.unadmexico.mx::5d54377b-337c-4ce8-bd2e-84abeb4d61a7" providerId="AD" clId="Web-{4619E644-39D8-490A-B27D-0A40F19CCC81}" dt="2022-07-27T16:15:02.864" v="3567" actId="1076"/>
          <ac:picMkLst>
            <pc:docMk/>
            <pc:sldMk cId="4284235960" sldId="349"/>
            <ac:picMk id="4" creationId="{E483F3CC-E7F0-917B-D5DD-1E885792F54D}"/>
          </ac:picMkLst>
        </pc:picChg>
        <pc:picChg chg="add mod modCrop">
          <ac:chgData name="DANIEL EDUARDO LOPEZ MARTINEZ" userId="S::daniel.lopezmar@nube.unadmexico.mx::5d54377b-337c-4ce8-bd2e-84abeb4d61a7" providerId="AD" clId="Web-{4619E644-39D8-490A-B27D-0A40F19CCC81}" dt="2022-07-27T16:15:31.396" v="3575" actId="1076"/>
          <ac:picMkLst>
            <pc:docMk/>
            <pc:sldMk cId="4284235960" sldId="349"/>
            <ac:picMk id="6" creationId="{B8E1C2D3-1D92-A314-FEC7-87E08EE9DC56}"/>
          </ac:picMkLst>
        </pc:picChg>
      </pc:sldChg>
      <pc:sldChg chg="addSp delSp modSp add ord replId">
        <pc:chgData name="DANIEL EDUARDO LOPEZ MARTINEZ" userId="S::daniel.lopezmar@nube.unadmexico.mx::5d54377b-337c-4ce8-bd2e-84abeb4d61a7" providerId="AD" clId="Web-{4619E644-39D8-490A-B27D-0A40F19CCC81}" dt="2022-07-27T16:20:43.202" v="3840" actId="20577"/>
        <pc:sldMkLst>
          <pc:docMk/>
          <pc:sldMk cId="3310996330" sldId="350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20:43.202" v="3840" actId="20577"/>
          <ac:spMkLst>
            <pc:docMk/>
            <pc:sldMk cId="3310996330" sldId="350"/>
            <ac:spMk id="5" creationId="{85D9F803-CDBC-C74C-AF1B-2B5937D1C241}"/>
          </ac:spMkLst>
        </pc:spChg>
        <pc:picChg chg="del">
          <ac:chgData name="DANIEL EDUARDO LOPEZ MARTINEZ" userId="S::daniel.lopezmar@nube.unadmexico.mx::5d54377b-337c-4ce8-bd2e-84abeb4d61a7" providerId="AD" clId="Web-{4619E644-39D8-490A-B27D-0A40F19CCC81}" dt="2022-07-27T16:18:24.089" v="3714"/>
          <ac:picMkLst>
            <pc:docMk/>
            <pc:sldMk cId="3310996330" sldId="350"/>
            <ac:picMk id="2" creationId="{D8C52142-204C-FF66-0603-1747143FE9DC}"/>
          </ac:picMkLst>
        </pc:picChg>
        <pc:picChg chg="add del mod">
          <ac:chgData name="DANIEL EDUARDO LOPEZ MARTINEZ" userId="S::daniel.lopezmar@nube.unadmexico.mx::5d54377b-337c-4ce8-bd2e-84abeb4d61a7" providerId="AD" clId="Web-{4619E644-39D8-490A-B27D-0A40F19CCC81}" dt="2022-07-27T16:18:25.807" v="3716"/>
          <ac:picMkLst>
            <pc:docMk/>
            <pc:sldMk cId="3310996330" sldId="350"/>
            <ac:picMk id="4" creationId="{50CD0942-9C88-0820-972A-19BE3224BC74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6:18:39.949" v="3720" actId="1076"/>
          <ac:picMkLst>
            <pc:docMk/>
            <pc:sldMk cId="3310996330" sldId="350"/>
            <ac:picMk id="6" creationId="{D59CC0BE-C621-AC9E-18DE-EDB8F58B6C86}"/>
          </ac:picMkLst>
        </pc:picChg>
      </pc:sldChg>
      <pc:sldChg chg="addSp modSp add replId">
        <pc:chgData name="DANIEL EDUARDO LOPEZ MARTINEZ" userId="S::daniel.lopezmar@nube.unadmexico.mx::5d54377b-337c-4ce8-bd2e-84abeb4d61a7" providerId="AD" clId="Web-{4619E644-39D8-490A-B27D-0A40F19CCC81}" dt="2022-07-27T16:42:15.336" v="4269" actId="14100"/>
        <pc:sldMkLst>
          <pc:docMk/>
          <pc:sldMk cId="867472470" sldId="351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42:03.398" v="4265" actId="20577"/>
          <ac:spMkLst>
            <pc:docMk/>
            <pc:sldMk cId="867472470" sldId="351"/>
            <ac:spMk id="5" creationId="{85D9F803-CDBC-C74C-AF1B-2B5937D1C241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42:15.336" v="4269" actId="14100"/>
          <ac:picMkLst>
            <pc:docMk/>
            <pc:sldMk cId="867472470" sldId="351"/>
            <ac:picMk id="2" creationId="{2593EE95-8CA5-F220-1EDF-97A2E2A87BA0}"/>
          </ac:picMkLst>
        </pc:picChg>
      </pc:sldChg>
      <pc:sldChg chg="add del replId">
        <pc:chgData name="DANIEL EDUARDO LOPEZ MARTINEZ" userId="S::daniel.lopezmar@nube.unadmexico.mx::5d54377b-337c-4ce8-bd2e-84abeb4d61a7" providerId="AD" clId="Web-{4619E644-39D8-490A-B27D-0A40F19CCC81}" dt="2022-07-27T16:45:41.483" v="4389"/>
        <pc:sldMkLst>
          <pc:docMk/>
          <pc:sldMk cId="3763913031" sldId="352"/>
        </pc:sldMkLst>
      </pc:sldChg>
      <pc:sldChg chg="add del replId">
        <pc:chgData name="DANIEL EDUARDO LOPEZ MARTINEZ" userId="S::daniel.lopezmar@nube.unadmexico.mx::5d54377b-337c-4ce8-bd2e-84abeb4d61a7" providerId="AD" clId="Web-{4619E644-39D8-490A-B27D-0A40F19CCC81}" dt="2022-07-27T16:41:51.507" v="4262"/>
        <pc:sldMkLst>
          <pc:docMk/>
          <pc:sldMk cId="107322999" sldId="353"/>
        </pc:sldMkLst>
      </pc:sldChg>
      <pc:sldChg chg="addSp delSp modSp add replId">
        <pc:chgData name="DANIEL EDUARDO LOPEZ MARTINEZ" userId="S::daniel.lopezmar@nube.unadmexico.mx::5d54377b-337c-4ce8-bd2e-84abeb4d61a7" providerId="AD" clId="Web-{4619E644-39D8-490A-B27D-0A40F19CCC81}" dt="2022-07-27T16:43:31.682" v="4289" actId="20577"/>
        <pc:sldMkLst>
          <pc:docMk/>
          <pc:sldMk cId="1391395807" sldId="353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43:31.682" v="4289" actId="20577"/>
          <ac:spMkLst>
            <pc:docMk/>
            <pc:sldMk cId="1391395807" sldId="353"/>
            <ac:spMk id="5" creationId="{85D9F803-CDBC-C74C-AF1B-2B5937D1C241}"/>
          </ac:spMkLst>
        </pc:spChg>
        <pc:picChg chg="del">
          <ac:chgData name="DANIEL EDUARDO LOPEZ MARTINEZ" userId="S::daniel.lopezmar@nube.unadmexico.mx::5d54377b-337c-4ce8-bd2e-84abeb4d61a7" providerId="AD" clId="Web-{4619E644-39D8-490A-B27D-0A40F19CCC81}" dt="2022-07-27T16:42:33.977" v="4275"/>
          <ac:picMkLst>
            <pc:docMk/>
            <pc:sldMk cId="1391395807" sldId="353"/>
            <ac:picMk id="2" creationId="{2593EE95-8CA5-F220-1EDF-97A2E2A87BA0}"/>
          </ac:picMkLst>
        </pc:picChg>
        <pc:picChg chg="add mod">
          <ac:chgData name="DANIEL EDUARDO LOPEZ MARTINEZ" userId="S::daniel.lopezmar@nube.unadmexico.mx::5d54377b-337c-4ce8-bd2e-84abeb4d61a7" providerId="AD" clId="Web-{4619E644-39D8-490A-B27D-0A40F19CCC81}" dt="2022-07-27T16:42:43.508" v="4278" actId="14100"/>
          <ac:picMkLst>
            <pc:docMk/>
            <pc:sldMk cId="1391395807" sldId="353"/>
            <ac:picMk id="4" creationId="{0A968114-2656-EBA8-270F-3120A53DBF07}"/>
          </ac:picMkLst>
        </pc:picChg>
      </pc:sldChg>
      <pc:sldChg chg="addSp delSp modSp add replId">
        <pc:chgData name="DANIEL EDUARDO LOPEZ MARTINEZ" userId="S::daniel.lopezmar@nube.unadmexico.mx::5d54377b-337c-4ce8-bd2e-84abeb4d61a7" providerId="AD" clId="Web-{4619E644-39D8-490A-B27D-0A40F19CCC81}" dt="2022-07-27T16:45:35.701" v="4388" actId="20577"/>
        <pc:sldMkLst>
          <pc:docMk/>
          <pc:sldMk cId="2713060970" sldId="354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6:43:11.884" v="4283" actId="20577"/>
          <ac:spMkLst>
            <pc:docMk/>
            <pc:sldMk cId="2713060970" sldId="354"/>
            <ac:spMk id="5" creationId="{85D9F803-CDBC-C74C-AF1B-2B5937D1C241}"/>
          </ac:spMkLst>
        </pc:spChg>
        <pc:spChg chg="mod">
          <ac:chgData name="DANIEL EDUARDO LOPEZ MARTINEZ" userId="S::daniel.lopezmar@nube.unadmexico.mx::5d54377b-337c-4ce8-bd2e-84abeb4d61a7" providerId="AD" clId="Web-{4619E644-39D8-490A-B27D-0A40F19CCC81}" dt="2022-07-27T16:45:35.701" v="4388" actId="20577"/>
          <ac:spMkLst>
            <pc:docMk/>
            <pc:sldMk cId="2713060970" sldId="354"/>
            <ac:spMk id="12" creationId="{4D271BF5-BAA1-4CEB-A575-76A097FABBBA}"/>
          </ac:spMkLst>
        </pc:spChg>
        <pc:picChg chg="add mod">
          <ac:chgData name="DANIEL EDUARDO LOPEZ MARTINEZ" userId="S::daniel.lopezmar@nube.unadmexico.mx::5d54377b-337c-4ce8-bd2e-84abeb4d61a7" providerId="AD" clId="Web-{4619E644-39D8-490A-B27D-0A40F19CCC81}" dt="2022-07-27T16:43:22.838" v="4288" actId="14100"/>
          <ac:picMkLst>
            <pc:docMk/>
            <pc:sldMk cId="2713060970" sldId="354"/>
            <ac:picMk id="2" creationId="{1D8142ED-457B-2C3C-DA8A-982915DFA4EB}"/>
          </ac:picMkLst>
        </pc:picChg>
        <pc:picChg chg="del">
          <ac:chgData name="DANIEL EDUARDO LOPEZ MARTINEZ" userId="S::daniel.lopezmar@nube.unadmexico.mx::5d54377b-337c-4ce8-bd2e-84abeb4d61a7" providerId="AD" clId="Web-{4619E644-39D8-490A-B27D-0A40F19CCC81}" dt="2022-07-27T16:43:16.228" v="4284"/>
          <ac:picMkLst>
            <pc:docMk/>
            <pc:sldMk cId="2713060970" sldId="354"/>
            <ac:picMk id="4" creationId="{0A968114-2656-EBA8-270F-3120A53DBF07}"/>
          </ac:picMkLst>
        </pc:picChg>
      </pc:sldChg>
      <pc:sldChg chg="addSp modSp add replId">
        <pc:chgData name="DANIEL EDUARDO LOPEZ MARTINEZ" userId="S::daniel.lopezmar@nube.unadmexico.mx::5d54377b-337c-4ce8-bd2e-84abeb4d61a7" providerId="AD" clId="Web-{4619E644-39D8-490A-B27D-0A40F19CCC81}" dt="2022-07-27T17:04:14.236" v="4855"/>
        <pc:sldMkLst>
          <pc:docMk/>
          <pc:sldMk cId="3864974958" sldId="355"/>
        </pc:sldMkLst>
        <pc:spChg chg="mod">
          <ac:chgData name="DANIEL EDUARDO LOPEZ MARTINEZ" userId="S::daniel.lopezmar@nube.unadmexico.mx::5d54377b-337c-4ce8-bd2e-84abeb4d61a7" providerId="AD" clId="Web-{4619E644-39D8-490A-B27D-0A40F19CCC81}" dt="2022-07-27T17:01:06.949" v="4656" actId="14100"/>
          <ac:spMkLst>
            <pc:docMk/>
            <pc:sldMk cId="3864974958" sldId="355"/>
            <ac:spMk id="5" creationId="{28684E62-A9F8-4E7A-AB01-78893062A1B4}"/>
          </ac:spMkLst>
        </pc:spChg>
        <pc:graphicFrameChg chg="add mod modGraphic">
          <ac:chgData name="DANIEL EDUARDO LOPEZ MARTINEZ" userId="S::daniel.lopezmar@nube.unadmexico.mx::5d54377b-337c-4ce8-bd2e-84abeb4d61a7" providerId="AD" clId="Web-{4619E644-39D8-490A-B27D-0A40F19CCC81}" dt="2022-07-27T17:04:14.236" v="4855"/>
          <ac:graphicFrameMkLst>
            <pc:docMk/>
            <pc:sldMk cId="3864974958" sldId="355"/>
            <ac:graphicFrameMk id="3" creationId="{ADE7038F-243C-4A76-31C9-56671A90EADC}"/>
          </ac:graphicFrameMkLst>
        </pc:graphicFrameChg>
      </pc:sldChg>
      <pc:sldChg chg="add del replId">
        <pc:chgData name="DANIEL EDUARDO LOPEZ MARTINEZ" userId="S::daniel.lopezmar@nube.unadmexico.mx::5d54377b-337c-4ce8-bd2e-84abeb4d61a7" providerId="AD" clId="Web-{4619E644-39D8-490A-B27D-0A40F19CCC81}" dt="2022-07-27T17:00:44.995" v="4652"/>
        <pc:sldMkLst>
          <pc:docMk/>
          <pc:sldMk cId="2249733357" sldId="356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4B084B-BB19-4FE5-9AEC-0E7030A53C29}" type="doc">
      <dgm:prSet loTypeId="urn:microsoft.com/office/officeart/2005/8/layout/equation1" loCatId="relationship" qsTypeId="urn:microsoft.com/office/officeart/2005/8/quickstyle/simple1" qsCatId="simple" csTypeId="urn:microsoft.com/office/officeart/2005/8/colors/accent1_2" csCatId="accent1" phldr="1"/>
      <dgm:spPr/>
    </dgm:pt>
    <dgm:pt modelId="{D02A59F4-A912-4086-BB68-1DAEC2ACEFDE}">
      <dgm:prSet phldrT="[Texto]"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SpaceX API</a:t>
          </a:r>
          <a:endParaRPr lang="es-MX" dirty="0"/>
        </a:p>
      </dgm:t>
    </dgm:pt>
    <dgm:pt modelId="{6C37D24B-918A-4214-8EAB-D5B9B3D3C528}" type="parTrans" cxnId="{F58671CA-1B11-4B98-A762-9B913FBEE606}">
      <dgm:prSet/>
      <dgm:spPr/>
    </dgm:pt>
    <dgm:pt modelId="{1FEB161E-F192-4E3E-9D58-B8AD5B19E507}" type="sibTrans" cxnId="{F58671CA-1B11-4B98-A762-9B913FBEE606}">
      <dgm:prSet/>
      <dgm:spPr/>
      <dgm:t>
        <a:bodyPr/>
        <a:lstStyle/>
        <a:p>
          <a:endParaRPr lang="es-MX"/>
        </a:p>
      </dgm:t>
    </dgm:pt>
    <dgm:pt modelId="{002978D9-E6B5-47CD-AC73-145AAF0ADED7}">
      <dgm:prSet phldrT="[Texto]"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Web Scraping</a:t>
          </a:r>
          <a:endParaRPr lang="es-MX" dirty="0"/>
        </a:p>
      </dgm:t>
    </dgm:pt>
    <dgm:pt modelId="{8907E671-9977-401D-8213-1F63CA70B017}" type="parTrans" cxnId="{AA6EB2B0-FDA0-4D16-A70A-E87A52BE51E5}">
      <dgm:prSet/>
      <dgm:spPr/>
    </dgm:pt>
    <dgm:pt modelId="{D72B2921-3211-4FE3-85F3-DAF48EFEAAB2}" type="sibTrans" cxnId="{AA6EB2B0-FDA0-4D16-A70A-E87A52BE51E5}">
      <dgm:prSet/>
      <dgm:spPr/>
      <dgm:t>
        <a:bodyPr/>
        <a:lstStyle/>
        <a:p>
          <a:endParaRPr lang="es-MX"/>
        </a:p>
      </dgm:t>
    </dgm:pt>
    <dgm:pt modelId="{F64910C9-4552-4556-9E18-AFB1E88640E4}">
      <dgm:prSet phldrT="[Texto]"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Data sets</a:t>
          </a:r>
          <a:endParaRPr lang="es-MX" dirty="0"/>
        </a:p>
      </dgm:t>
    </dgm:pt>
    <dgm:pt modelId="{F90610C7-B6EC-4F09-BFC0-1F21A4A1567E}" type="parTrans" cxnId="{358A0D1A-80A3-4F7C-8D10-8CF87C3B91E6}">
      <dgm:prSet/>
      <dgm:spPr/>
    </dgm:pt>
    <dgm:pt modelId="{6BCD175E-1D2E-4BD1-84AF-622EF7D4A8ED}" type="sibTrans" cxnId="{358A0D1A-80A3-4F7C-8D10-8CF87C3B91E6}">
      <dgm:prSet/>
      <dgm:spPr/>
    </dgm:pt>
    <dgm:pt modelId="{85C178CD-D2E2-43A4-8CC4-7F9F4443B00B}" type="pres">
      <dgm:prSet presAssocID="{7D4B084B-BB19-4FE5-9AEC-0E7030A53C29}" presName="linearFlow" presStyleCnt="0">
        <dgm:presLayoutVars>
          <dgm:dir/>
          <dgm:resizeHandles val="exact"/>
        </dgm:presLayoutVars>
      </dgm:prSet>
      <dgm:spPr/>
    </dgm:pt>
    <dgm:pt modelId="{8FE86E5B-DF18-4125-A8F9-E377292B013D}" type="pres">
      <dgm:prSet presAssocID="{D02A59F4-A912-4086-BB68-1DAEC2ACEFDE}" presName="node" presStyleLbl="node1" presStyleIdx="0" presStyleCnt="3">
        <dgm:presLayoutVars>
          <dgm:bulletEnabled val="1"/>
        </dgm:presLayoutVars>
      </dgm:prSet>
      <dgm:spPr/>
    </dgm:pt>
    <dgm:pt modelId="{877369A4-EDF8-495A-887F-7EA2AAB4D1AF}" type="pres">
      <dgm:prSet presAssocID="{1FEB161E-F192-4E3E-9D58-B8AD5B19E507}" presName="spacerL" presStyleCnt="0"/>
      <dgm:spPr/>
    </dgm:pt>
    <dgm:pt modelId="{5173DDB6-3098-4B3C-9552-F4DE0C7B6E0F}" type="pres">
      <dgm:prSet presAssocID="{1FEB161E-F192-4E3E-9D58-B8AD5B19E507}" presName="sibTrans" presStyleLbl="sibTrans2D1" presStyleIdx="0" presStyleCnt="2"/>
      <dgm:spPr/>
    </dgm:pt>
    <dgm:pt modelId="{21FF2BD7-8A86-4B83-8316-ED42AC720520}" type="pres">
      <dgm:prSet presAssocID="{1FEB161E-F192-4E3E-9D58-B8AD5B19E507}" presName="spacerR" presStyleCnt="0"/>
      <dgm:spPr/>
    </dgm:pt>
    <dgm:pt modelId="{8DD89580-3387-4E54-A134-ACB6C625F476}" type="pres">
      <dgm:prSet presAssocID="{002978D9-E6B5-47CD-AC73-145AAF0ADED7}" presName="node" presStyleLbl="node1" presStyleIdx="1" presStyleCnt="3">
        <dgm:presLayoutVars>
          <dgm:bulletEnabled val="1"/>
        </dgm:presLayoutVars>
      </dgm:prSet>
      <dgm:spPr/>
    </dgm:pt>
    <dgm:pt modelId="{C2990882-C542-4E56-9DFF-DE706676C528}" type="pres">
      <dgm:prSet presAssocID="{D72B2921-3211-4FE3-85F3-DAF48EFEAAB2}" presName="spacerL" presStyleCnt="0"/>
      <dgm:spPr/>
    </dgm:pt>
    <dgm:pt modelId="{5EEE156C-C831-4DC5-879E-A9E6442BCD0F}" type="pres">
      <dgm:prSet presAssocID="{D72B2921-3211-4FE3-85F3-DAF48EFEAAB2}" presName="sibTrans" presStyleLbl="sibTrans2D1" presStyleIdx="1" presStyleCnt="2"/>
      <dgm:spPr/>
    </dgm:pt>
    <dgm:pt modelId="{1042A281-6E27-4B4D-9418-81AF06847FBB}" type="pres">
      <dgm:prSet presAssocID="{D72B2921-3211-4FE3-85F3-DAF48EFEAAB2}" presName="spacerR" presStyleCnt="0"/>
      <dgm:spPr/>
    </dgm:pt>
    <dgm:pt modelId="{6FCF3C98-725F-4511-8060-EB1AC083BA22}" type="pres">
      <dgm:prSet presAssocID="{F64910C9-4552-4556-9E18-AFB1E88640E4}" presName="node" presStyleLbl="node1" presStyleIdx="2" presStyleCnt="3">
        <dgm:presLayoutVars>
          <dgm:bulletEnabled val="1"/>
        </dgm:presLayoutVars>
      </dgm:prSet>
      <dgm:spPr/>
    </dgm:pt>
  </dgm:ptLst>
  <dgm:cxnLst>
    <dgm:cxn modelId="{8CDD3C12-BF60-406A-9900-83933E3DC3EC}" type="presOf" srcId="{F64910C9-4552-4556-9E18-AFB1E88640E4}" destId="{6FCF3C98-725F-4511-8060-EB1AC083BA22}" srcOrd="0" destOrd="0" presId="urn:microsoft.com/office/officeart/2005/8/layout/equation1"/>
    <dgm:cxn modelId="{358A0D1A-80A3-4F7C-8D10-8CF87C3B91E6}" srcId="{7D4B084B-BB19-4FE5-9AEC-0E7030A53C29}" destId="{F64910C9-4552-4556-9E18-AFB1E88640E4}" srcOrd="2" destOrd="0" parTransId="{F90610C7-B6EC-4F09-BFC0-1F21A4A1567E}" sibTransId="{6BCD175E-1D2E-4BD1-84AF-622EF7D4A8ED}"/>
    <dgm:cxn modelId="{3FC5AD3D-8BCF-4A78-954A-D1B1276071FE}" type="presOf" srcId="{7D4B084B-BB19-4FE5-9AEC-0E7030A53C29}" destId="{85C178CD-D2E2-43A4-8CC4-7F9F4443B00B}" srcOrd="0" destOrd="0" presId="urn:microsoft.com/office/officeart/2005/8/layout/equation1"/>
    <dgm:cxn modelId="{68599F60-8358-49B8-8BFB-46F77F912327}" type="presOf" srcId="{002978D9-E6B5-47CD-AC73-145AAF0ADED7}" destId="{8DD89580-3387-4E54-A134-ACB6C625F476}" srcOrd="0" destOrd="0" presId="urn:microsoft.com/office/officeart/2005/8/layout/equation1"/>
    <dgm:cxn modelId="{D6EB0278-CED5-4AF2-944E-4CFB9892436A}" type="presOf" srcId="{1FEB161E-F192-4E3E-9D58-B8AD5B19E507}" destId="{5173DDB6-3098-4B3C-9552-F4DE0C7B6E0F}" srcOrd="0" destOrd="0" presId="urn:microsoft.com/office/officeart/2005/8/layout/equation1"/>
    <dgm:cxn modelId="{030B4EAD-E1DA-4FC1-AD46-462BCD1ECE73}" type="presOf" srcId="{D02A59F4-A912-4086-BB68-1DAEC2ACEFDE}" destId="{8FE86E5B-DF18-4125-A8F9-E377292B013D}" srcOrd="0" destOrd="0" presId="urn:microsoft.com/office/officeart/2005/8/layout/equation1"/>
    <dgm:cxn modelId="{AA6EB2B0-FDA0-4D16-A70A-E87A52BE51E5}" srcId="{7D4B084B-BB19-4FE5-9AEC-0E7030A53C29}" destId="{002978D9-E6B5-47CD-AC73-145AAF0ADED7}" srcOrd="1" destOrd="0" parTransId="{8907E671-9977-401D-8213-1F63CA70B017}" sibTransId="{D72B2921-3211-4FE3-85F3-DAF48EFEAAB2}"/>
    <dgm:cxn modelId="{0BD9D5B4-0460-402B-81EE-8E1C20CBD662}" type="presOf" srcId="{D72B2921-3211-4FE3-85F3-DAF48EFEAAB2}" destId="{5EEE156C-C831-4DC5-879E-A9E6442BCD0F}" srcOrd="0" destOrd="0" presId="urn:microsoft.com/office/officeart/2005/8/layout/equation1"/>
    <dgm:cxn modelId="{F58671CA-1B11-4B98-A762-9B913FBEE606}" srcId="{7D4B084B-BB19-4FE5-9AEC-0E7030A53C29}" destId="{D02A59F4-A912-4086-BB68-1DAEC2ACEFDE}" srcOrd="0" destOrd="0" parTransId="{6C37D24B-918A-4214-8EAB-D5B9B3D3C528}" sibTransId="{1FEB161E-F192-4E3E-9D58-B8AD5B19E507}"/>
    <dgm:cxn modelId="{9E8614C7-4DA2-4C49-B655-EEADF9E6920A}" type="presParOf" srcId="{85C178CD-D2E2-43A4-8CC4-7F9F4443B00B}" destId="{8FE86E5B-DF18-4125-A8F9-E377292B013D}" srcOrd="0" destOrd="0" presId="urn:microsoft.com/office/officeart/2005/8/layout/equation1"/>
    <dgm:cxn modelId="{450F73EE-B253-46B6-A9E1-134EA30145D0}" type="presParOf" srcId="{85C178CD-D2E2-43A4-8CC4-7F9F4443B00B}" destId="{877369A4-EDF8-495A-887F-7EA2AAB4D1AF}" srcOrd="1" destOrd="0" presId="urn:microsoft.com/office/officeart/2005/8/layout/equation1"/>
    <dgm:cxn modelId="{F18CF319-B706-45F0-8AF8-8B695683241B}" type="presParOf" srcId="{85C178CD-D2E2-43A4-8CC4-7F9F4443B00B}" destId="{5173DDB6-3098-4B3C-9552-F4DE0C7B6E0F}" srcOrd="2" destOrd="0" presId="urn:microsoft.com/office/officeart/2005/8/layout/equation1"/>
    <dgm:cxn modelId="{44321BAE-6B97-4EFB-BDBB-D1632DDBD091}" type="presParOf" srcId="{85C178CD-D2E2-43A4-8CC4-7F9F4443B00B}" destId="{21FF2BD7-8A86-4B83-8316-ED42AC720520}" srcOrd="3" destOrd="0" presId="urn:microsoft.com/office/officeart/2005/8/layout/equation1"/>
    <dgm:cxn modelId="{307B4C13-220F-4731-A95C-E26901E176ED}" type="presParOf" srcId="{85C178CD-D2E2-43A4-8CC4-7F9F4443B00B}" destId="{8DD89580-3387-4E54-A134-ACB6C625F476}" srcOrd="4" destOrd="0" presId="urn:microsoft.com/office/officeart/2005/8/layout/equation1"/>
    <dgm:cxn modelId="{81627E37-85BA-427E-B8B9-7831A98C8D64}" type="presParOf" srcId="{85C178CD-D2E2-43A4-8CC4-7F9F4443B00B}" destId="{C2990882-C542-4E56-9DFF-DE706676C528}" srcOrd="5" destOrd="0" presId="urn:microsoft.com/office/officeart/2005/8/layout/equation1"/>
    <dgm:cxn modelId="{5F193B90-7DD2-483F-B50F-474D1AE66E52}" type="presParOf" srcId="{85C178CD-D2E2-43A4-8CC4-7F9F4443B00B}" destId="{5EEE156C-C831-4DC5-879E-A9E6442BCD0F}" srcOrd="6" destOrd="0" presId="urn:microsoft.com/office/officeart/2005/8/layout/equation1"/>
    <dgm:cxn modelId="{7D5EF801-844D-4874-BD52-4D11E950A782}" type="presParOf" srcId="{85C178CD-D2E2-43A4-8CC4-7F9F4443B00B}" destId="{1042A281-6E27-4B4D-9418-81AF06847FBB}" srcOrd="7" destOrd="0" presId="urn:microsoft.com/office/officeart/2005/8/layout/equation1"/>
    <dgm:cxn modelId="{282E5463-060A-429B-A1AF-31786534D10A}" type="presParOf" srcId="{85C178CD-D2E2-43A4-8CC4-7F9F4443B00B}" destId="{6FCF3C98-725F-4511-8060-EB1AC083BA22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D95144-1AC9-43A6-A827-C745F886C280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95CC228C-D30B-46CF-ACC8-648660440D6D}">
      <dgm:prSet phldrT="[Texto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Set URL and GET Request</a:t>
          </a:r>
          <a:endParaRPr lang="en-US" dirty="0"/>
        </a:p>
      </dgm:t>
    </dgm:pt>
    <dgm:pt modelId="{188B2FEC-2C0C-4FAA-AAB1-7289145AE8D7}" type="parTrans" cxnId="{C5BCD0EF-A7EA-4411-B9B5-7231D631ECBC}">
      <dgm:prSet/>
      <dgm:spPr/>
      <dgm:t>
        <a:bodyPr/>
        <a:lstStyle/>
        <a:p>
          <a:endParaRPr lang="es-MX"/>
        </a:p>
      </dgm:t>
    </dgm:pt>
    <dgm:pt modelId="{7567C6E2-F762-4B22-9E60-0B28939D84A8}" type="sibTrans" cxnId="{C5BCD0EF-A7EA-4411-B9B5-7231D631ECBC}">
      <dgm:prSet/>
      <dgm:spPr/>
      <dgm:t>
        <a:bodyPr/>
        <a:lstStyle/>
        <a:p>
          <a:endParaRPr lang="es-MX"/>
        </a:p>
      </dgm:t>
    </dgm:pt>
    <dgm:pt modelId="{60AC02F0-EBA8-4AE7-B009-146B17BD9CAA}">
      <dgm:prSet phldrT="[Texto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Response Decoding </a:t>
          </a:r>
        </a:p>
      </dgm:t>
    </dgm:pt>
    <dgm:pt modelId="{CA9B959E-335B-4419-80B8-CDB797325520}" type="parTrans" cxnId="{8FC99B89-34ED-4DC8-9045-9A544F385C36}">
      <dgm:prSet/>
      <dgm:spPr/>
      <dgm:t>
        <a:bodyPr/>
        <a:lstStyle/>
        <a:p>
          <a:endParaRPr lang="es-MX"/>
        </a:p>
      </dgm:t>
    </dgm:pt>
    <dgm:pt modelId="{9AD0C786-55F3-4D04-BFFA-081FC6748A6F}" type="sibTrans" cxnId="{8FC99B89-34ED-4DC8-9045-9A544F385C36}">
      <dgm:prSet/>
      <dgm:spPr/>
      <dgm:t>
        <a:bodyPr/>
        <a:lstStyle/>
        <a:p>
          <a:endParaRPr lang="es-MX"/>
        </a:p>
      </dgm:t>
    </dgm:pt>
    <dgm:pt modelId="{12A36456-30CE-44D3-A137-3A5372B9044A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Data Combination and Conversion to </a:t>
          </a:r>
          <a:r>
            <a:rPr lang="en-US" dirty="0" err="1">
              <a:latin typeface="Calibri Light" panose="020F0302020204030204"/>
            </a:rPr>
            <a:t>Dataframe</a:t>
          </a:r>
        </a:p>
      </dgm:t>
    </dgm:pt>
    <dgm:pt modelId="{A18A826C-2073-4FD8-8965-9F27FF76875F}" type="parTrans" cxnId="{2654E4C8-98CB-4944-A437-00F48CF804A8}">
      <dgm:prSet/>
      <dgm:spPr/>
      <dgm:t>
        <a:bodyPr/>
        <a:lstStyle/>
        <a:p>
          <a:endParaRPr lang="es-MX"/>
        </a:p>
      </dgm:t>
    </dgm:pt>
    <dgm:pt modelId="{DC8E63EB-05EC-488D-945B-5D9BD88E657D}" type="sibTrans" cxnId="{2654E4C8-98CB-4944-A437-00F48CF804A8}">
      <dgm:prSet/>
      <dgm:spPr/>
      <dgm:t>
        <a:bodyPr/>
        <a:lstStyle/>
        <a:p>
          <a:endParaRPr lang="es-MX"/>
        </a:p>
      </dgm:t>
    </dgm:pt>
    <dgm:pt modelId="{112B26DE-9516-48FA-9A72-32ABD6C4F451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Functions Definition and API calls</a:t>
          </a:r>
        </a:p>
      </dgm:t>
    </dgm:pt>
    <dgm:pt modelId="{3C7AE94B-B224-435A-9650-A5A8A697D863}" type="parTrans" cxnId="{C7D9AA71-8646-47F4-9CC3-D98E3548E605}">
      <dgm:prSet/>
      <dgm:spPr/>
      <dgm:t>
        <a:bodyPr/>
        <a:lstStyle/>
        <a:p>
          <a:endParaRPr lang="es-MX"/>
        </a:p>
      </dgm:t>
    </dgm:pt>
    <dgm:pt modelId="{28FDF916-5644-4AD2-8741-762294337FBC}" type="sibTrans" cxnId="{C7D9AA71-8646-47F4-9CC3-D98E3548E605}">
      <dgm:prSet/>
      <dgm:spPr/>
      <dgm:t>
        <a:bodyPr/>
        <a:lstStyle/>
        <a:p>
          <a:endParaRPr lang="es-MX"/>
        </a:p>
      </dgm:t>
    </dgm:pt>
    <dgm:pt modelId="{695C9C8F-4AD5-4299-A4E8-3057258FAE50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Filtering (Falcon 9 only)</a:t>
          </a:r>
        </a:p>
      </dgm:t>
    </dgm:pt>
    <dgm:pt modelId="{0638C6C1-AE79-4F9A-A9EE-06EB0FA6A705}" type="parTrans" cxnId="{DC9C5616-92CB-4384-B038-BE3F6C0419B8}">
      <dgm:prSet/>
      <dgm:spPr/>
      <dgm:t>
        <a:bodyPr/>
        <a:lstStyle/>
        <a:p>
          <a:endParaRPr lang="es-MX"/>
        </a:p>
      </dgm:t>
    </dgm:pt>
    <dgm:pt modelId="{FF7F97FD-6179-416A-B035-337CFA24B955}" type="sibTrans" cxnId="{DC9C5616-92CB-4384-B038-BE3F6C0419B8}">
      <dgm:prSet/>
      <dgm:spPr/>
      <dgm:t>
        <a:bodyPr/>
        <a:lstStyle/>
        <a:p>
          <a:endParaRPr lang="es-MX"/>
        </a:p>
      </dgm:t>
    </dgm:pt>
    <dgm:pt modelId="{C8A4F15E-8EA4-49CE-9F2D-B53995C57ABF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Missing Values Imputing (mean)</a:t>
          </a:r>
        </a:p>
      </dgm:t>
    </dgm:pt>
    <dgm:pt modelId="{9969D195-0431-4344-925D-641F317CD7DF}" type="parTrans" cxnId="{0124C79A-B989-416A-B740-1B50E20B4DE0}">
      <dgm:prSet/>
      <dgm:spPr/>
      <dgm:t>
        <a:bodyPr/>
        <a:lstStyle/>
        <a:p>
          <a:endParaRPr lang="es-MX"/>
        </a:p>
      </dgm:t>
    </dgm:pt>
    <dgm:pt modelId="{9B0FB7EB-4087-4272-A4C2-158C84F10632}" type="sibTrans" cxnId="{0124C79A-B989-416A-B740-1B50E20B4DE0}">
      <dgm:prSet/>
      <dgm:spPr/>
      <dgm:t>
        <a:bodyPr/>
        <a:lstStyle/>
        <a:p>
          <a:endParaRPr lang="es-MX"/>
        </a:p>
      </dgm:t>
    </dgm:pt>
    <dgm:pt modelId="{7DF88D63-247E-4E4F-BEB1-9D2EEDD0ECD3}" type="pres">
      <dgm:prSet presAssocID="{A4D95144-1AC9-43A6-A827-C745F886C280}" presName="linearFlow" presStyleCnt="0">
        <dgm:presLayoutVars>
          <dgm:resizeHandles val="exact"/>
        </dgm:presLayoutVars>
      </dgm:prSet>
      <dgm:spPr/>
    </dgm:pt>
    <dgm:pt modelId="{E002DE86-4D52-47F8-ADAB-1C33DEC3D22E}" type="pres">
      <dgm:prSet presAssocID="{95CC228C-D30B-46CF-ACC8-648660440D6D}" presName="node" presStyleLbl="node1" presStyleIdx="0" presStyleCnt="6">
        <dgm:presLayoutVars>
          <dgm:bulletEnabled val="1"/>
        </dgm:presLayoutVars>
      </dgm:prSet>
      <dgm:spPr/>
    </dgm:pt>
    <dgm:pt modelId="{54A822AA-771D-4948-A260-0D1034BB7C7E}" type="pres">
      <dgm:prSet presAssocID="{7567C6E2-F762-4B22-9E60-0B28939D84A8}" presName="sibTrans" presStyleLbl="sibTrans2D1" presStyleIdx="0" presStyleCnt="5"/>
      <dgm:spPr/>
    </dgm:pt>
    <dgm:pt modelId="{9BFCE908-48A0-4E1C-9DA4-A8933AB189BD}" type="pres">
      <dgm:prSet presAssocID="{7567C6E2-F762-4B22-9E60-0B28939D84A8}" presName="connectorText" presStyleLbl="sibTrans2D1" presStyleIdx="0" presStyleCnt="5"/>
      <dgm:spPr/>
    </dgm:pt>
    <dgm:pt modelId="{768BD4C6-7AF7-411B-ACD3-797BA278DCE7}" type="pres">
      <dgm:prSet presAssocID="{60AC02F0-EBA8-4AE7-B009-146B17BD9CAA}" presName="node" presStyleLbl="node1" presStyleIdx="1" presStyleCnt="6">
        <dgm:presLayoutVars>
          <dgm:bulletEnabled val="1"/>
        </dgm:presLayoutVars>
      </dgm:prSet>
      <dgm:spPr/>
    </dgm:pt>
    <dgm:pt modelId="{B824963D-6E6F-42BE-8282-9122034C6C05}" type="pres">
      <dgm:prSet presAssocID="{9AD0C786-55F3-4D04-BFFA-081FC6748A6F}" presName="sibTrans" presStyleLbl="sibTrans2D1" presStyleIdx="1" presStyleCnt="5"/>
      <dgm:spPr/>
    </dgm:pt>
    <dgm:pt modelId="{F86AF1BF-3376-49A5-A95F-102A60A6DF6E}" type="pres">
      <dgm:prSet presAssocID="{9AD0C786-55F3-4D04-BFFA-081FC6748A6F}" presName="connectorText" presStyleLbl="sibTrans2D1" presStyleIdx="1" presStyleCnt="5"/>
      <dgm:spPr/>
    </dgm:pt>
    <dgm:pt modelId="{D38F8978-F363-48E6-824A-8EE7A58CA8B9}" type="pres">
      <dgm:prSet presAssocID="{112B26DE-9516-48FA-9A72-32ABD6C4F451}" presName="node" presStyleLbl="node1" presStyleIdx="2" presStyleCnt="6">
        <dgm:presLayoutVars>
          <dgm:bulletEnabled val="1"/>
        </dgm:presLayoutVars>
      </dgm:prSet>
      <dgm:spPr/>
    </dgm:pt>
    <dgm:pt modelId="{CCC0FE57-51D9-4F89-BB2E-18DD71C22079}" type="pres">
      <dgm:prSet presAssocID="{28FDF916-5644-4AD2-8741-762294337FBC}" presName="sibTrans" presStyleLbl="sibTrans2D1" presStyleIdx="2" presStyleCnt="5"/>
      <dgm:spPr/>
    </dgm:pt>
    <dgm:pt modelId="{823949FB-2097-4C0E-B040-7AD76D156F44}" type="pres">
      <dgm:prSet presAssocID="{28FDF916-5644-4AD2-8741-762294337FBC}" presName="connectorText" presStyleLbl="sibTrans2D1" presStyleIdx="2" presStyleCnt="5"/>
      <dgm:spPr/>
    </dgm:pt>
    <dgm:pt modelId="{CFBE9F01-F82F-46B5-B6DA-11202843CE33}" type="pres">
      <dgm:prSet presAssocID="{12A36456-30CE-44D3-A137-3A5372B9044A}" presName="node" presStyleLbl="node1" presStyleIdx="3" presStyleCnt="6">
        <dgm:presLayoutVars>
          <dgm:bulletEnabled val="1"/>
        </dgm:presLayoutVars>
      </dgm:prSet>
      <dgm:spPr/>
    </dgm:pt>
    <dgm:pt modelId="{580C17F2-C47A-45CC-A877-2E1FEEAE2E01}" type="pres">
      <dgm:prSet presAssocID="{DC8E63EB-05EC-488D-945B-5D9BD88E657D}" presName="sibTrans" presStyleLbl="sibTrans2D1" presStyleIdx="3" presStyleCnt="5"/>
      <dgm:spPr/>
    </dgm:pt>
    <dgm:pt modelId="{A59FABBF-55AA-4165-B9A6-F2C12ADED474}" type="pres">
      <dgm:prSet presAssocID="{DC8E63EB-05EC-488D-945B-5D9BD88E657D}" presName="connectorText" presStyleLbl="sibTrans2D1" presStyleIdx="3" presStyleCnt="5"/>
      <dgm:spPr/>
    </dgm:pt>
    <dgm:pt modelId="{0E2AD546-62A6-4D01-81E9-17074AB12497}" type="pres">
      <dgm:prSet presAssocID="{695C9C8F-4AD5-4299-A4E8-3057258FAE50}" presName="node" presStyleLbl="node1" presStyleIdx="4" presStyleCnt="6">
        <dgm:presLayoutVars>
          <dgm:bulletEnabled val="1"/>
        </dgm:presLayoutVars>
      </dgm:prSet>
      <dgm:spPr/>
    </dgm:pt>
    <dgm:pt modelId="{75D68FC8-FBD8-43BE-A351-91B93B3F7DB5}" type="pres">
      <dgm:prSet presAssocID="{FF7F97FD-6179-416A-B035-337CFA24B955}" presName="sibTrans" presStyleLbl="sibTrans2D1" presStyleIdx="4" presStyleCnt="5"/>
      <dgm:spPr/>
    </dgm:pt>
    <dgm:pt modelId="{CAAF409D-049C-45A7-B798-DE44FEB56A2C}" type="pres">
      <dgm:prSet presAssocID="{FF7F97FD-6179-416A-B035-337CFA24B955}" presName="connectorText" presStyleLbl="sibTrans2D1" presStyleIdx="4" presStyleCnt="5"/>
      <dgm:spPr/>
    </dgm:pt>
    <dgm:pt modelId="{7888EA28-4F65-4F78-9B73-4C5C81A7A5D9}" type="pres">
      <dgm:prSet presAssocID="{C8A4F15E-8EA4-49CE-9F2D-B53995C57ABF}" presName="node" presStyleLbl="node1" presStyleIdx="5" presStyleCnt="6">
        <dgm:presLayoutVars>
          <dgm:bulletEnabled val="1"/>
        </dgm:presLayoutVars>
      </dgm:prSet>
      <dgm:spPr/>
    </dgm:pt>
  </dgm:ptLst>
  <dgm:cxnLst>
    <dgm:cxn modelId="{58CAD402-FC7A-41AE-AC86-0562EE05B5B9}" type="presOf" srcId="{7567C6E2-F762-4B22-9E60-0B28939D84A8}" destId="{9BFCE908-48A0-4E1C-9DA4-A8933AB189BD}" srcOrd="1" destOrd="0" presId="urn:microsoft.com/office/officeart/2005/8/layout/process2"/>
    <dgm:cxn modelId="{4A61C008-547D-4B6C-A6E0-65EBF676C9BE}" type="presOf" srcId="{28FDF916-5644-4AD2-8741-762294337FBC}" destId="{823949FB-2097-4C0E-B040-7AD76D156F44}" srcOrd="1" destOrd="0" presId="urn:microsoft.com/office/officeart/2005/8/layout/process2"/>
    <dgm:cxn modelId="{DC9C5616-92CB-4384-B038-BE3F6C0419B8}" srcId="{A4D95144-1AC9-43A6-A827-C745F886C280}" destId="{695C9C8F-4AD5-4299-A4E8-3057258FAE50}" srcOrd="4" destOrd="0" parTransId="{0638C6C1-AE79-4F9A-A9EE-06EB0FA6A705}" sibTransId="{FF7F97FD-6179-416A-B035-337CFA24B955}"/>
    <dgm:cxn modelId="{58160E1F-BC4B-4509-B26B-6F024CC0C3E8}" type="presOf" srcId="{7567C6E2-F762-4B22-9E60-0B28939D84A8}" destId="{54A822AA-771D-4948-A260-0D1034BB7C7E}" srcOrd="0" destOrd="0" presId="urn:microsoft.com/office/officeart/2005/8/layout/process2"/>
    <dgm:cxn modelId="{B3F6812C-D7F4-4146-8E46-3939014FB440}" type="presOf" srcId="{28FDF916-5644-4AD2-8741-762294337FBC}" destId="{CCC0FE57-51D9-4F89-BB2E-18DD71C22079}" srcOrd="0" destOrd="0" presId="urn:microsoft.com/office/officeart/2005/8/layout/process2"/>
    <dgm:cxn modelId="{26EB1238-71EC-48ED-A751-0D3487058A5D}" type="presOf" srcId="{DC8E63EB-05EC-488D-945B-5D9BD88E657D}" destId="{A59FABBF-55AA-4165-B9A6-F2C12ADED474}" srcOrd="1" destOrd="0" presId="urn:microsoft.com/office/officeart/2005/8/layout/process2"/>
    <dgm:cxn modelId="{B26FB55F-76B0-4998-8FFE-D2C7E297604B}" type="presOf" srcId="{112B26DE-9516-48FA-9A72-32ABD6C4F451}" destId="{D38F8978-F363-48E6-824A-8EE7A58CA8B9}" srcOrd="0" destOrd="0" presId="urn:microsoft.com/office/officeart/2005/8/layout/process2"/>
    <dgm:cxn modelId="{6DBF6067-CF2F-435A-B466-B471889A78B3}" type="presOf" srcId="{A4D95144-1AC9-43A6-A827-C745F886C280}" destId="{7DF88D63-247E-4E4F-BEB1-9D2EEDD0ECD3}" srcOrd="0" destOrd="0" presId="urn:microsoft.com/office/officeart/2005/8/layout/process2"/>
    <dgm:cxn modelId="{6924B067-BB2C-4ED8-8ECB-7ABF560C349D}" type="presOf" srcId="{60AC02F0-EBA8-4AE7-B009-146B17BD9CAA}" destId="{768BD4C6-7AF7-411B-ACD3-797BA278DCE7}" srcOrd="0" destOrd="0" presId="urn:microsoft.com/office/officeart/2005/8/layout/process2"/>
    <dgm:cxn modelId="{62BD1869-A0A1-47F4-94DB-448AE51A5B59}" type="presOf" srcId="{FF7F97FD-6179-416A-B035-337CFA24B955}" destId="{CAAF409D-049C-45A7-B798-DE44FEB56A2C}" srcOrd="1" destOrd="0" presId="urn:microsoft.com/office/officeart/2005/8/layout/process2"/>
    <dgm:cxn modelId="{C7D9AA71-8646-47F4-9CC3-D98E3548E605}" srcId="{A4D95144-1AC9-43A6-A827-C745F886C280}" destId="{112B26DE-9516-48FA-9A72-32ABD6C4F451}" srcOrd="2" destOrd="0" parTransId="{3C7AE94B-B224-435A-9650-A5A8A697D863}" sibTransId="{28FDF916-5644-4AD2-8741-762294337FBC}"/>
    <dgm:cxn modelId="{2C9B9E79-CCD7-461C-AA2B-A8DE4D2E49E8}" type="presOf" srcId="{DC8E63EB-05EC-488D-945B-5D9BD88E657D}" destId="{580C17F2-C47A-45CC-A877-2E1FEEAE2E01}" srcOrd="0" destOrd="0" presId="urn:microsoft.com/office/officeart/2005/8/layout/process2"/>
    <dgm:cxn modelId="{03924181-643F-4232-B0CC-EA9F76CD8EF4}" type="presOf" srcId="{FF7F97FD-6179-416A-B035-337CFA24B955}" destId="{75D68FC8-FBD8-43BE-A351-91B93B3F7DB5}" srcOrd="0" destOrd="0" presId="urn:microsoft.com/office/officeart/2005/8/layout/process2"/>
    <dgm:cxn modelId="{8FC99B89-34ED-4DC8-9045-9A544F385C36}" srcId="{A4D95144-1AC9-43A6-A827-C745F886C280}" destId="{60AC02F0-EBA8-4AE7-B009-146B17BD9CAA}" srcOrd="1" destOrd="0" parTransId="{CA9B959E-335B-4419-80B8-CDB797325520}" sibTransId="{9AD0C786-55F3-4D04-BFFA-081FC6748A6F}"/>
    <dgm:cxn modelId="{9DCFAA93-2017-4820-B6C6-724A423C9422}" type="presOf" srcId="{C8A4F15E-8EA4-49CE-9F2D-B53995C57ABF}" destId="{7888EA28-4F65-4F78-9B73-4C5C81A7A5D9}" srcOrd="0" destOrd="0" presId="urn:microsoft.com/office/officeart/2005/8/layout/process2"/>
    <dgm:cxn modelId="{0124C79A-B989-416A-B740-1B50E20B4DE0}" srcId="{A4D95144-1AC9-43A6-A827-C745F886C280}" destId="{C8A4F15E-8EA4-49CE-9F2D-B53995C57ABF}" srcOrd="5" destOrd="0" parTransId="{9969D195-0431-4344-925D-641F317CD7DF}" sibTransId="{9B0FB7EB-4087-4272-A4C2-158C84F10632}"/>
    <dgm:cxn modelId="{DC98B4A6-D27D-440B-B894-6ECBB01A6AA0}" type="presOf" srcId="{9AD0C786-55F3-4D04-BFFA-081FC6748A6F}" destId="{F86AF1BF-3376-49A5-A95F-102A60A6DF6E}" srcOrd="1" destOrd="0" presId="urn:microsoft.com/office/officeart/2005/8/layout/process2"/>
    <dgm:cxn modelId="{E8F7ABC3-4831-4D26-87FF-DE39BBC2DD9B}" type="presOf" srcId="{12A36456-30CE-44D3-A137-3A5372B9044A}" destId="{CFBE9F01-F82F-46B5-B6DA-11202843CE33}" srcOrd="0" destOrd="0" presId="urn:microsoft.com/office/officeart/2005/8/layout/process2"/>
    <dgm:cxn modelId="{2654E4C8-98CB-4944-A437-00F48CF804A8}" srcId="{A4D95144-1AC9-43A6-A827-C745F886C280}" destId="{12A36456-30CE-44D3-A137-3A5372B9044A}" srcOrd="3" destOrd="0" parTransId="{A18A826C-2073-4FD8-8965-9F27FF76875F}" sibTransId="{DC8E63EB-05EC-488D-945B-5D9BD88E657D}"/>
    <dgm:cxn modelId="{AB73FFD3-B5B4-4C03-9E18-F62129EECB53}" type="presOf" srcId="{95CC228C-D30B-46CF-ACC8-648660440D6D}" destId="{E002DE86-4D52-47F8-ADAB-1C33DEC3D22E}" srcOrd="0" destOrd="0" presId="urn:microsoft.com/office/officeart/2005/8/layout/process2"/>
    <dgm:cxn modelId="{AB5A9EDB-6241-432F-AAA3-988647D7E872}" type="presOf" srcId="{9AD0C786-55F3-4D04-BFFA-081FC6748A6F}" destId="{B824963D-6E6F-42BE-8282-9122034C6C05}" srcOrd="0" destOrd="0" presId="urn:microsoft.com/office/officeart/2005/8/layout/process2"/>
    <dgm:cxn modelId="{C5BCD0EF-A7EA-4411-B9B5-7231D631ECBC}" srcId="{A4D95144-1AC9-43A6-A827-C745F886C280}" destId="{95CC228C-D30B-46CF-ACC8-648660440D6D}" srcOrd="0" destOrd="0" parTransId="{188B2FEC-2C0C-4FAA-AAB1-7289145AE8D7}" sibTransId="{7567C6E2-F762-4B22-9E60-0B28939D84A8}"/>
    <dgm:cxn modelId="{F231CEF9-7FC2-46BB-84A4-E5DD576221AC}" type="presOf" srcId="{695C9C8F-4AD5-4299-A4E8-3057258FAE50}" destId="{0E2AD546-62A6-4D01-81E9-17074AB12497}" srcOrd="0" destOrd="0" presId="urn:microsoft.com/office/officeart/2005/8/layout/process2"/>
    <dgm:cxn modelId="{2AFD2DD8-F2E3-4A30-BB52-D37EAE93E3E5}" type="presParOf" srcId="{7DF88D63-247E-4E4F-BEB1-9D2EEDD0ECD3}" destId="{E002DE86-4D52-47F8-ADAB-1C33DEC3D22E}" srcOrd="0" destOrd="0" presId="urn:microsoft.com/office/officeart/2005/8/layout/process2"/>
    <dgm:cxn modelId="{F52CB0A5-B16A-4E6E-A70F-86AB6A0F794B}" type="presParOf" srcId="{7DF88D63-247E-4E4F-BEB1-9D2EEDD0ECD3}" destId="{54A822AA-771D-4948-A260-0D1034BB7C7E}" srcOrd="1" destOrd="0" presId="urn:microsoft.com/office/officeart/2005/8/layout/process2"/>
    <dgm:cxn modelId="{6ECA8098-4E03-466A-8A80-668C034952D1}" type="presParOf" srcId="{54A822AA-771D-4948-A260-0D1034BB7C7E}" destId="{9BFCE908-48A0-4E1C-9DA4-A8933AB189BD}" srcOrd="0" destOrd="0" presId="urn:microsoft.com/office/officeart/2005/8/layout/process2"/>
    <dgm:cxn modelId="{643F77BD-C61E-4807-9EC6-1A8E5C18295E}" type="presParOf" srcId="{7DF88D63-247E-4E4F-BEB1-9D2EEDD0ECD3}" destId="{768BD4C6-7AF7-411B-ACD3-797BA278DCE7}" srcOrd="2" destOrd="0" presId="urn:microsoft.com/office/officeart/2005/8/layout/process2"/>
    <dgm:cxn modelId="{E6E6F2BD-6879-4416-8015-B2179B7186F2}" type="presParOf" srcId="{7DF88D63-247E-4E4F-BEB1-9D2EEDD0ECD3}" destId="{B824963D-6E6F-42BE-8282-9122034C6C05}" srcOrd="3" destOrd="0" presId="urn:microsoft.com/office/officeart/2005/8/layout/process2"/>
    <dgm:cxn modelId="{E03A96CC-A0B2-4FA5-9919-250630350827}" type="presParOf" srcId="{B824963D-6E6F-42BE-8282-9122034C6C05}" destId="{F86AF1BF-3376-49A5-A95F-102A60A6DF6E}" srcOrd="0" destOrd="0" presId="urn:microsoft.com/office/officeart/2005/8/layout/process2"/>
    <dgm:cxn modelId="{ACF8EB25-C978-4A32-A2B3-08FE3FFDC79C}" type="presParOf" srcId="{7DF88D63-247E-4E4F-BEB1-9D2EEDD0ECD3}" destId="{D38F8978-F363-48E6-824A-8EE7A58CA8B9}" srcOrd="4" destOrd="0" presId="urn:microsoft.com/office/officeart/2005/8/layout/process2"/>
    <dgm:cxn modelId="{7ECA3FDD-9623-404C-8875-FD8974D0FC01}" type="presParOf" srcId="{7DF88D63-247E-4E4F-BEB1-9D2EEDD0ECD3}" destId="{CCC0FE57-51D9-4F89-BB2E-18DD71C22079}" srcOrd="5" destOrd="0" presId="urn:microsoft.com/office/officeart/2005/8/layout/process2"/>
    <dgm:cxn modelId="{A58E8C85-4E1D-4DD6-85E3-8D7B73A3F358}" type="presParOf" srcId="{CCC0FE57-51D9-4F89-BB2E-18DD71C22079}" destId="{823949FB-2097-4C0E-B040-7AD76D156F44}" srcOrd="0" destOrd="0" presId="urn:microsoft.com/office/officeart/2005/8/layout/process2"/>
    <dgm:cxn modelId="{083A2B77-FD10-4449-BB44-74179A11D226}" type="presParOf" srcId="{7DF88D63-247E-4E4F-BEB1-9D2EEDD0ECD3}" destId="{CFBE9F01-F82F-46B5-B6DA-11202843CE33}" srcOrd="6" destOrd="0" presId="urn:microsoft.com/office/officeart/2005/8/layout/process2"/>
    <dgm:cxn modelId="{66E10CD9-0AB3-4912-AB40-24AFBAF303E2}" type="presParOf" srcId="{7DF88D63-247E-4E4F-BEB1-9D2EEDD0ECD3}" destId="{580C17F2-C47A-45CC-A877-2E1FEEAE2E01}" srcOrd="7" destOrd="0" presId="urn:microsoft.com/office/officeart/2005/8/layout/process2"/>
    <dgm:cxn modelId="{024D70D3-F788-4C21-B3D4-4B676A6B49D2}" type="presParOf" srcId="{580C17F2-C47A-45CC-A877-2E1FEEAE2E01}" destId="{A59FABBF-55AA-4165-B9A6-F2C12ADED474}" srcOrd="0" destOrd="0" presId="urn:microsoft.com/office/officeart/2005/8/layout/process2"/>
    <dgm:cxn modelId="{EF2BE6B2-DD65-4FCB-96CA-D1E98D4E7476}" type="presParOf" srcId="{7DF88D63-247E-4E4F-BEB1-9D2EEDD0ECD3}" destId="{0E2AD546-62A6-4D01-81E9-17074AB12497}" srcOrd="8" destOrd="0" presId="urn:microsoft.com/office/officeart/2005/8/layout/process2"/>
    <dgm:cxn modelId="{3BDB8E28-B459-490F-BF21-862632BA927A}" type="presParOf" srcId="{7DF88D63-247E-4E4F-BEB1-9D2EEDD0ECD3}" destId="{75D68FC8-FBD8-43BE-A351-91B93B3F7DB5}" srcOrd="9" destOrd="0" presId="urn:microsoft.com/office/officeart/2005/8/layout/process2"/>
    <dgm:cxn modelId="{7581F704-2CD6-4EE1-9FE6-DBD02A2E6091}" type="presParOf" srcId="{75D68FC8-FBD8-43BE-A351-91B93B3F7DB5}" destId="{CAAF409D-049C-45A7-B798-DE44FEB56A2C}" srcOrd="0" destOrd="0" presId="urn:microsoft.com/office/officeart/2005/8/layout/process2"/>
    <dgm:cxn modelId="{3C61E6BD-3AC1-45E7-B154-C8286AAAA8F6}" type="presParOf" srcId="{7DF88D63-247E-4E4F-BEB1-9D2EEDD0ECD3}" destId="{7888EA28-4F65-4F78-9B73-4C5C81A7A5D9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4D95144-1AC9-43A6-A827-C745F886C280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95CC228C-D30B-46CF-ACC8-648660440D6D}">
      <dgm:prSet phldrT="[Texto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Set URL and GET Request</a:t>
          </a:r>
          <a:endParaRPr lang="en-US" dirty="0"/>
        </a:p>
      </dgm:t>
    </dgm:pt>
    <dgm:pt modelId="{188B2FEC-2C0C-4FAA-AAB1-7289145AE8D7}" type="parTrans" cxnId="{C5BCD0EF-A7EA-4411-B9B5-7231D631ECBC}">
      <dgm:prSet/>
      <dgm:spPr/>
    </dgm:pt>
    <dgm:pt modelId="{7567C6E2-F762-4B22-9E60-0B28939D84A8}" type="sibTrans" cxnId="{C5BCD0EF-A7EA-4411-B9B5-7231D631ECBC}">
      <dgm:prSet/>
      <dgm:spPr/>
      <dgm:t>
        <a:bodyPr/>
        <a:lstStyle/>
        <a:p>
          <a:endParaRPr lang="es-MX"/>
        </a:p>
      </dgm:t>
    </dgm:pt>
    <dgm:pt modelId="{72000536-71C2-420E-A684-3C0E278562CE}">
      <dgm:prSet phldr="0"/>
      <dgm:spPr/>
      <dgm:t>
        <a:bodyPr/>
        <a:lstStyle/>
        <a:p>
          <a:r>
            <a:rPr lang="en-US" dirty="0"/>
            <a:t>BeautifulSoup Object Creation</a:t>
          </a:r>
        </a:p>
      </dgm:t>
    </dgm:pt>
    <dgm:pt modelId="{1ED5F05D-F95D-41BA-85C3-BECE1FA3905E}" type="parTrans" cxnId="{5F2F5D5E-571C-451B-BBA7-56C75C43BE26}">
      <dgm:prSet/>
      <dgm:spPr/>
    </dgm:pt>
    <dgm:pt modelId="{D2D81CFA-3822-40B4-A084-9648A776C125}" type="sibTrans" cxnId="{5F2F5D5E-571C-451B-BBA7-56C75C43BE26}">
      <dgm:prSet/>
      <dgm:spPr/>
      <dgm:t>
        <a:bodyPr/>
        <a:lstStyle/>
        <a:p>
          <a:endParaRPr lang="es-MX"/>
        </a:p>
      </dgm:t>
    </dgm:pt>
    <dgm:pt modelId="{F8D80BD8-7401-4EF2-ACFD-2D255952A3C2}">
      <dgm:prSet phldr="0"/>
      <dgm:spPr/>
      <dgm:t>
        <a:bodyPr/>
        <a:lstStyle/>
        <a:p>
          <a:pPr rtl="0"/>
          <a:r>
            <a:rPr lang="en-US" dirty="0"/>
            <a:t>HTML </a:t>
          </a:r>
          <a:r>
            <a:rPr lang="en-US" dirty="0">
              <a:latin typeface="Calibri Light" panose="020F0302020204030204"/>
            </a:rPr>
            <a:t>Tables</a:t>
          </a:r>
          <a:r>
            <a:rPr lang="en-US" dirty="0"/>
            <a:t> </a:t>
          </a:r>
          <a:r>
            <a:rPr lang="en-US" dirty="0">
              <a:latin typeface="Calibri Light" panose="020F0302020204030204"/>
            </a:rPr>
            <a:t>Parsing</a:t>
          </a:r>
        </a:p>
      </dgm:t>
    </dgm:pt>
    <dgm:pt modelId="{68DD3231-77FA-4212-BDF4-CA82647545CD}" type="parTrans" cxnId="{258D880B-BE13-407F-9F6C-9BF0B95B8A75}">
      <dgm:prSet/>
      <dgm:spPr/>
    </dgm:pt>
    <dgm:pt modelId="{60E7B5F8-8B4F-4DA2-95DD-3F67166A18C1}" type="sibTrans" cxnId="{258D880B-BE13-407F-9F6C-9BF0B95B8A75}">
      <dgm:prSet/>
      <dgm:spPr/>
      <dgm:t>
        <a:bodyPr/>
        <a:lstStyle/>
        <a:p>
          <a:endParaRPr lang="es-MX"/>
        </a:p>
      </dgm:t>
    </dgm:pt>
    <dgm:pt modelId="{ABCC0C28-9AF6-4059-8291-96D7FBA129C0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Conversion to Pandas Dataframe</a:t>
          </a:r>
          <a:endParaRPr lang="en-US" dirty="0"/>
        </a:p>
      </dgm:t>
    </dgm:pt>
    <dgm:pt modelId="{BC0F2F31-0C46-454B-8A1E-3BFBE9B13443}" type="parTrans" cxnId="{238D10AD-765D-4148-A69E-C05CD77DBD88}">
      <dgm:prSet/>
      <dgm:spPr/>
    </dgm:pt>
    <dgm:pt modelId="{746D6AE5-CE31-4EBE-B724-D6FE4B6DB5E1}" type="sibTrans" cxnId="{238D10AD-765D-4148-A69E-C05CD77DBD88}">
      <dgm:prSet/>
      <dgm:spPr/>
    </dgm:pt>
    <dgm:pt modelId="{7DF88D63-247E-4E4F-BEB1-9D2EEDD0ECD3}" type="pres">
      <dgm:prSet presAssocID="{A4D95144-1AC9-43A6-A827-C745F886C280}" presName="linearFlow" presStyleCnt="0">
        <dgm:presLayoutVars>
          <dgm:resizeHandles val="exact"/>
        </dgm:presLayoutVars>
      </dgm:prSet>
      <dgm:spPr/>
    </dgm:pt>
    <dgm:pt modelId="{E002DE86-4D52-47F8-ADAB-1C33DEC3D22E}" type="pres">
      <dgm:prSet presAssocID="{95CC228C-D30B-46CF-ACC8-648660440D6D}" presName="node" presStyleLbl="node1" presStyleIdx="0" presStyleCnt="4">
        <dgm:presLayoutVars>
          <dgm:bulletEnabled val="1"/>
        </dgm:presLayoutVars>
      </dgm:prSet>
      <dgm:spPr/>
    </dgm:pt>
    <dgm:pt modelId="{54A822AA-771D-4948-A260-0D1034BB7C7E}" type="pres">
      <dgm:prSet presAssocID="{7567C6E2-F762-4B22-9E60-0B28939D84A8}" presName="sibTrans" presStyleLbl="sibTrans2D1" presStyleIdx="0" presStyleCnt="3"/>
      <dgm:spPr/>
    </dgm:pt>
    <dgm:pt modelId="{9BFCE908-48A0-4E1C-9DA4-A8933AB189BD}" type="pres">
      <dgm:prSet presAssocID="{7567C6E2-F762-4B22-9E60-0B28939D84A8}" presName="connectorText" presStyleLbl="sibTrans2D1" presStyleIdx="0" presStyleCnt="3"/>
      <dgm:spPr/>
    </dgm:pt>
    <dgm:pt modelId="{6A65BEE5-333B-48C0-BE2D-C875FCFAAA29}" type="pres">
      <dgm:prSet presAssocID="{72000536-71C2-420E-A684-3C0E278562CE}" presName="node" presStyleLbl="node1" presStyleIdx="1" presStyleCnt="4">
        <dgm:presLayoutVars>
          <dgm:bulletEnabled val="1"/>
        </dgm:presLayoutVars>
      </dgm:prSet>
      <dgm:spPr/>
    </dgm:pt>
    <dgm:pt modelId="{470A1D39-0F8B-472F-B918-B16B52C77217}" type="pres">
      <dgm:prSet presAssocID="{D2D81CFA-3822-40B4-A084-9648A776C125}" presName="sibTrans" presStyleLbl="sibTrans2D1" presStyleIdx="1" presStyleCnt="3"/>
      <dgm:spPr/>
    </dgm:pt>
    <dgm:pt modelId="{3EA093F6-BB00-41CF-8B87-E6596E843B91}" type="pres">
      <dgm:prSet presAssocID="{D2D81CFA-3822-40B4-A084-9648A776C125}" presName="connectorText" presStyleLbl="sibTrans2D1" presStyleIdx="1" presStyleCnt="3"/>
      <dgm:spPr/>
    </dgm:pt>
    <dgm:pt modelId="{451B80E8-06EA-4702-983D-2F3C156568FC}" type="pres">
      <dgm:prSet presAssocID="{F8D80BD8-7401-4EF2-ACFD-2D255952A3C2}" presName="node" presStyleLbl="node1" presStyleIdx="2" presStyleCnt="4">
        <dgm:presLayoutVars>
          <dgm:bulletEnabled val="1"/>
        </dgm:presLayoutVars>
      </dgm:prSet>
      <dgm:spPr/>
    </dgm:pt>
    <dgm:pt modelId="{E2773CD8-25FB-41CE-8308-03F622997DB2}" type="pres">
      <dgm:prSet presAssocID="{60E7B5F8-8B4F-4DA2-95DD-3F67166A18C1}" presName="sibTrans" presStyleLbl="sibTrans2D1" presStyleIdx="2" presStyleCnt="3"/>
      <dgm:spPr/>
    </dgm:pt>
    <dgm:pt modelId="{09588FAC-6F54-4D6A-9212-658CA198A21F}" type="pres">
      <dgm:prSet presAssocID="{60E7B5F8-8B4F-4DA2-95DD-3F67166A18C1}" presName="connectorText" presStyleLbl="sibTrans2D1" presStyleIdx="2" presStyleCnt="3"/>
      <dgm:spPr/>
    </dgm:pt>
    <dgm:pt modelId="{D2D7843D-FB0D-40AF-B78A-29C2A9382093}" type="pres">
      <dgm:prSet presAssocID="{ABCC0C28-9AF6-4059-8291-96D7FBA129C0}" presName="node" presStyleLbl="node1" presStyleIdx="3" presStyleCnt="4">
        <dgm:presLayoutVars>
          <dgm:bulletEnabled val="1"/>
        </dgm:presLayoutVars>
      </dgm:prSet>
      <dgm:spPr/>
    </dgm:pt>
  </dgm:ptLst>
  <dgm:cxnLst>
    <dgm:cxn modelId="{258D880B-BE13-407F-9F6C-9BF0B95B8A75}" srcId="{A4D95144-1AC9-43A6-A827-C745F886C280}" destId="{F8D80BD8-7401-4EF2-ACFD-2D255952A3C2}" srcOrd="2" destOrd="0" parTransId="{68DD3231-77FA-4212-BDF4-CA82647545CD}" sibTransId="{60E7B5F8-8B4F-4DA2-95DD-3F67166A18C1}"/>
    <dgm:cxn modelId="{6C0CFC16-F493-4C6B-896C-7B4412E22522}" type="presOf" srcId="{60E7B5F8-8B4F-4DA2-95DD-3F67166A18C1}" destId="{E2773CD8-25FB-41CE-8308-03F622997DB2}" srcOrd="0" destOrd="0" presId="urn:microsoft.com/office/officeart/2005/8/layout/process2"/>
    <dgm:cxn modelId="{C7B59E28-46DE-48A1-A60B-39A8FD6FC84A}" type="presOf" srcId="{D2D81CFA-3822-40B4-A084-9648A776C125}" destId="{470A1D39-0F8B-472F-B918-B16B52C77217}" srcOrd="0" destOrd="0" presId="urn:microsoft.com/office/officeart/2005/8/layout/process2"/>
    <dgm:cxn modelId="{6C03B32D-77E5-4FA8-B10D-BA5ECC9C875A}" type="presOf" srcId="{F8D80BD8-7401-4EF2-ACFD-2D255952A3C2}" destId="{451B80E8-06EA-4702-983D-2F3C156568FC}" srcOrd="0" destOrd="0" presId="urn:microsoft.com/office/officeart/2005/8/layout/process2"/>
    <dgm:cxn modelId="{8EA1BE3E-77ED-4EFC-A3C4-D3E307980122}" type="presOf" srcId="{D2D81CFA-3822-40B4-A084-9648A776C125}" destId="{3EA093F6-BB00-41CF-8B87-E6596E843B91}" srcOrd="1" destOrd="0" presId="urn:microsoft.com/office/officeart/2005/8/layout/process2"/>
    <dgm:cxn modelId="{5F2F5D5E-571C-451B-BBA7-56C75C43BE26}" srcId="{A4D95144-1AC9-43A6-A827-C745F886C280}" destId="{72000536-71C2-420E-A684-3C0E278562CE}" srcOrd="1" destOrd="0" parTransId="{1ED5F05D-F95D-41BA-85C3-BECE1FA3905E}" sibTransId="{D2D81CFA-3822-40B4-A084-9648A776C125}"/>
    <dgm:cxn modelId="{6DBF6067-CF2F-435A-B466-B471889A78B3}" type="presOf" srcId="{A4D95144-1AC9-43A6-A827-C745F886C280}" destId="{7DF88D63-247E-4E4F-BEB1-9D2EEDD0ECD3}" srcOrd="0" destOrd="0" presId="urn:microsoft.com/office/officeart/2005/8/layout/process2"/>
    <dgm:cxn modelId="{90AE8774-2F44-417A-95A7-C67A4D81E0F0}" type="presOf" srcId="{7567C6E2-F762-4B22-9E60-0B28939D84A8}" destId="{54A822AA-771D-4948-A260-0D1034BB7C7E}" srcOrd="0" destOrd="0" presId="urn:microsoft.com/office/officeart/2005/8/layout/process2"/>
    <dgm:cxn modelId="{C6858580-845F-4C6A-BAFA-DD5B70F8AC5E}" type="presOf" srcId="{60E7B5F8-8B4F-4DA2-95DD-3F67166A18C1}" destId="{09588FAC-6F54-4D6A-9212-658CA198A21F}" srcOrd="1" destOrd="0" presId="urn:microsoft.com/office/officeart/2005/8/layout/process2"/>
    <dgm:cxn modelId="{C249E89B-EE96-4E42-B34B-52AE09293CCF}" type="presOf" srcId="{7567C6E2-F762-4B22-9E60-0B28939D84A8}" destId="{9BFCE908-48A0-4E1C-9DA4-A8933AB189BD}" srcOrd="1" destOrd="0" presId="urn:microsoft.com/office/officeart/2005/8/layout/process2"/>
    <dgm:cxn modelId="{238D10AD-765D-4148-A69E-C05CD77DBD88}" srcId="{A4D95144-1AC9-43A6-A827-C745F886C280}" destId="{ABCC0C28-9AF6-4059-8291-96D7FBA129C0}" srcOrd="3" destOrd="0" parTransId="{BC0F2F31-0C46-454B-8A1E-3BFBE9B13443}" sibTransId="{746D6AE5-CE31-4EBE-B724-D6FE4B6DB5E1}"/>
    <dgm:cxn modelId="{E35E66C2-BDF3-44A5-9E1A-B25F58B36DC4}" type="presOf" srcId="{ABCC0C28-9AF6-4059-8291-96D7FBA129C0}" destId="{D2D7843D-FB0D-40AF-B78A-29C2A9382093}" srcOrd="0" destOrd="0" presId="urn:microsoft.com/office/officeart/2005/8/layout/process2"/>
    <dgm:cxn modelId="{FB0958D4-A2BA-4108-A387-4E0F6915E7F2}" type="presOf" srcId="{95CC228C-D30B-46CF-ACC8-648660440D6D}" destId="{E002DE86-4D52-47F8-ADAB-1C33DEC3D22E}" srcOrd="0" destOrd="0" presId="urn:microsoft.com/office/officeart/2005/8/layout/process2"/>
    <dgm:cxn modelId="{7BBF2FDC-F0AB-46AD-ADFE-D7FCE56F4F0A}" type="presOf" srcId="{72000536-71C2-420E-A684-3C0E278562CE}" destId="{6A65BEE5-333B-48C0-BE2D-C875FCFAAA29}" srcOrd="0" destOrd="0" presId="urn:microsoft.com/office/officeart/2005/8/layout/process2"/>
    <dgm:cxn modelId="{C5BCD0EF-A7EA-4411-B9B5-7231D631ECBC}" srcId="{A4D95144-1AC9-43A6-A827-C745F886C280}" destId="{95CC228C-D30B-46CF-ACC8-648660440D6D}" srcOrd="0" destOrd="0" parTransId="{188B2FEC-2C0C-4FAA-AAB1-7289145AE8D7}" sibTransId="{7567C6E2-F762-4B22-9E60-0B28939D84A8}"/>
    <dgm:cxn modelId="{B7D54BAE-0E96-444A-A048-2E01CC6AAD65}" type="presParOf" srcId="{7DF88D63-247E-4E4F-BEB1-9D2EEDD0ECD3}" destId="{E002DE86-4D52-47F8-ADAB-1C33DEC3D22E}" srcOrd="0" destOrd="0" presId="urn:microsoft.com/office/officeart/2005/8/layout/process2"/>
    <dgm:cxn modelId="{CD65F76D-409F-4036-9ED9-29DAD489B3F2}" type="presParOf" srcId="{7DF88D63-247E-4E4F-BEB1-9D2EEDD0ECD3}" destId="{54A822AA-771D-4948-A260-0D1034BB7C7E}" srcOrd="1" destOrd="0" presId="urn:microsoft.com/office/officeart/2005/8/layout/process2"/>
    <dgm:cxn modelId="{8F341BD8-67E5-4C8C-A7D8-60D402380D20}" type="presParOf" srcId="{54A822AA-771D-4948-A260-0D1034BB7C7E}" destId="{9BFCE908-48A0-4E1C-9DA4-A8933AB189BD}" srcOrd="0" destOrd="0" presId="urn:microsoft.com/office/officeart/2005/8/layout/process2"/>
    <dgm:cxn modelId="{256CBF30-83D9-4B67-AB65-23DB0C363B57}" type="presParOf" srcId="{7DF88D63-247E-4E4F-BEB1-9D2EEDD0ECD3}" destId="{6A65BEE5-333B-48C0-BE2D-C875FCFAAA29}" srcOrd="2" destOrd="0" presId="urn:microsoft.com/office/officeart/2005/8/layout/process2"/>
    <dgm:cxn modelId="{D1DF1C75-3152-4EE7-97E8-78152EC405C5}" type="presParOf" srcId="{7DF88D63-247E-4E4F-BEB1-9D2EEDD0ECD3}" destId="{470A1D39-0F8B-472F-B918-B16B52C77217}" srcOrd="3" destOrd="0" presId="urn:microsoft.com/office/officeart/2005/8/layout/process2"/>
    <dgm:cxn modelId="{7F4354C2-58E0-459A-9641-9120305E3D34}" type="presParOf" srcId="{470A1D39-0F8B-472F-B918-B16B52C77217}" destId="{3EA093F6-BB00-41CF-8B87-E6596E843B91}" srcOrd="0" destOrd="0" presId="urn:microsoft.com/office/officeart/2005/8/layout/process2"/>
    <dgm:cxn modelId="{A0ACD227-0D6A-4EE9-8C1E-51B136706C7A}" type="presParOf" srcId="{7DF88D63-247E-4E4F-BEB1-9D2EEDD0ECD3}" destId="{451B80E8-06EA-4702-983D-2F3C156568FC}" srcOrd="4" destOrd="0" presId="urn:microsoft.com/office/officeart/2005/8/layout/process2"/>
    <dgm:cxn modelId="{8846A2E3-9DF2-4334-90F0-C8A6B7DD99A8}" type="presParOf" srcId="{7DF88D63-247E-4E4F-BEB1-9D2EEDD0ECD3}" destId="{E2773CD8-25FB-41CE-8308-03F622997DB2}" srcOrd="5" destOrd="0" presId="urn:microsoft.com/office/officeart/2005/8/layout/process2"/>
    <dgm:cxn modelId="{6D6B91FC-F1C5-4B98-903D-97FEBEE0149B}" type="presParOf" srcId="{E2773CD8-25FB-41CE-8308-03F622997DB2}" destId="{09588FAC-6F54-4D6A-9212-658CA198A21F}" srcOrd="0" destOrd="0" presId="urn:microsoft.com/office/officeart/2005/8/layout/process2"/>
    <dgm:cxn modelId="{15BEC43C-BD80-4B72-926A-207C40F4E7B4}" type="presParOf" srcId="{7DF88D63-247E-4E4F-BEB1-9D2EEDD0ECD3}" destId="{D2D7843D-FB0D-40AF-B78A-29C2A9382093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3453B44-5096-4BCB-A5DC-C111755607B0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58335225-C6A2-4B4C-88A9-379EA85C7220}">
      <dgm:prSet phldrT="[Texto]"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Column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Types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Identification</a:t>
          </a:r>
          <a:endParaRPr lang="es-MX" dirty="0" err="1"/>
        </a:p>
      </dgm:t>
    </dgm:pt>
    <dgm:pt modelId="{3B38997F-9E4A-427A-B8ED-A1015B3FE673}" type="parTrans" cxnId="{6FD24118-2E9B-4322-9B9E-5A92A28B2E5E}">
      <dgm:prSet/>
      <dgm:spPr/>
    </dgm:pt>
    <dgm:pt modelId="{737DAA8F-FD7A-40BB-A328-081A8EF1C691}" type="sibTrans" cxnId="{6FD24118-2E9B-4322-9B9E-5A92A28B2E5E}">
      <dgm:prSet/>
      <dgm:spPr/>
      <dgm:t>
        <a:bodyPr/>
        <a:lstStyle/>
        <a:p>
          <a:endParaRPr lang="es-MX"/>
        </a:p>
      </dgm:t>
    </dgm:pt>
    <dgm:pt modelId="{4ECE41C3-9197-4796-97EF-C429D9B8721E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Missing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Values</a:t>
          </a:r>
          <a:r>
            <a:rPr lang="es-MX" dirty="0">
              <a:latin typeface="Calibri Light" panose="020F0302020204030204"/>
            </a:rPr>
            <a:t> Identification</a:t>
          </a:r>
          <a:endParaRPr lang="es-MX" dirty="0"/>
        </a:p>
      </dgm:t>
    </dgm:pt>
    <dgm:pt modelId="{07D163D5-CEC6-4D6F-98EB-3ACDF0F1CBF3}" type="parTrans" cxnId="{090B5270-89DC-413E-B8E7-57867D252989}">
      <dgm:prSet/>
      <dgm:spPr/>
    </dgm:pt>
    <dgm:pt modelId="{0C12B537-A0A6-42EE-A3D4-593BEAF81BAC}" type="sibTrans" cxnId="{090B5270-89DC-413E-B8E7-57867D252989}">
      <dgm:prSet/>
      <dgm:spPr/>
      <dgm:t>
        <a:bodyPr/>
        <a:lstStyle/>
        <a:p>
          <a:endParaRPr lang="es-MX"/>
        </a:p>
      </dgm:t>
    </dgm:pt>
    <dgm:pt modelId="{084CFB90-1DA0-4FB2-B63A-123F07822482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Number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of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Launches</a:t>
          </a:r>
          <a:r>
            <a:rPr lang="es-MX" dirty="0">
              <a:latin typeface="Calibri Light" panose="020F0302020204030204"/>
            </a:rPr>
            <a:t> per Site</a:t>
          </a:r>
        </a:p>
      </dgm:t>
    </dgm:pt>
    <dgm:pt modelId="{E388701F-BB98-4114-BA13-93894C17E794}" type="parTrans" cxnId="{EE636529-9824-470C-96A1-59EB637DC03A}">
      <dgm:prSet/>
      <dgm:spPr/>
    </dgm:pt>
    <dgm:pt modelId="{1A3B2E02-F59C-454A-9B07-E2F7EE6701CA}" type="sibTrans" cxnId="{EE636529-9824-470C-96A1-59EB637DC03A}">
      <dgm:prSet/>
      <dgm:spPr/>
      <dgm:t>
        <a:bodyPr/>
        <a:lstStyle/>
        <a:p>
          <a:endParaRPr lang="es-MX"/>
        </a:p>
      </dgm:t>
    </dgm:pt>
    <dgm:pt modelId="{D9970482-2FFC-420A-804B-0D44E6A6452E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Number</a:t>
          </a:r>
          <a:r>
            <a:rPr lang="es-MX" dirty="0"/>
            <a:t> and occurrence of each orbit</a:t>
          </a:r>
          <a:endParaRPr lang="es-MX" dirty="0">
            <a:latin typeface="Calibri Light" panose="020F0302020204030204"/>
          </a:endParaRPr>
        </a:p>
      </dgm:t>
    </dgm:pt>
    <dgm:pt modelId="{1CD2B34A-4AFB-4E2F-939A-B778901BDBA4}" type="parTrans" cxnId="{2CB51F63-A84B-431B-895E-5163D69FDA5C}">
      <dgm:prSet/>
      <dgm:spPr/>
    </dgm:pt>
    <dgm:pt modelId="{AD8D55C6-1571-43AA-8A94-A007AF137AED}" type="sibTrans" cxnId="{2CB51F63-A84B-431B-895E-5163D69FDA5C}">
      <dgm:prSet/>
      <dgm:spPr/>
      <dgm:t>
        <a:bodyPr/>
        <a:lstStyle/>
        <a:p>
          <a:endParaRPr lang="es-MX"/>
        </a:p>
      </dgm:t>
    </dgm:pt>
    <dgm:pt modelId="{561B29FD-2173-4493-8B9E-DDEF7291D874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Number</a:t>
          </a:r>
          <a:r>
            <a:rPr lang="es-MX" dirty="0"/>
            <a:t> and occurence of mission outcome per orbit type</a:t>
          </a:r>
          <a:endParaRPr lang="es-MX" dirty="0">
            <a:latin typeface="Calibri Light" panose="020F0302020204030204"/>
          </a:endParaRPr>
        </a:p>
      </dgm:t>
    </dgm:pt>
    <dgm:pt modelId="{101FCF21-843C-41C5-AB99-B0C95E675246}" type="parTrans" cxnId="{301EA5CE-A6B3-411C-AE5F-43EEE6D1AF53}">
      <dgm:prSet/>
      <dgm:spPr/>
    </dgm:pt>
    <dgm:pt modelId="{044D2E48-FE28-490D-B3DB-CC656A0FAC29}" type="sibTrans" cxnId="{301EA5CE-A6B3-411C-AE5F-43EEE6D1AF53}">
      <dgm:prSet/>
      <dgm:spPr/>
      <dgm:t>
        <a:bodyPr/>
        <a:lstStyle/>
        <a:p>
          <a:endParaRPr lang="es-MX"/>
        </a:p>
      </dgm:t>
    </dgm:pt>
    <dgm:pt modelId="{BC43AF06-CA3F-464E-99A4-BB6D12473A21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Landing</a:t>
          </a:r>
          <a:r>
            <a:rPr lang="es-MX" dirty="0"/>
            <a:t> </a:t>
          </a:r>
          <a:r>
            <a:rPr lang="es-MX" dirty="0" err="1">
              <a:latin typeface="Calibri Light" panose="020F0302020204030204"/>
            </a:rPr>
            <a:t>Outcome</a:t>
          </a:r>
          <a:r>
            <a:rPr lang="es-MX" dirty="0"/>
            <a:t> </a:t>
          </a:r>
          <a:r>
            <a:rPr lang="es-MX" dirty="0" err="1">
              <a:latin typeface="Calibri Light" panose="020F0302020204030204"/>
            </a:rPr>
            <a:t>Label</a:t>
          </a:r>
          <a:r>
            <a:rPr lang="es-MX" dirty="0">
              <a:latin typeface="Calibri Light" panose="020F0302020204030204"/>
            </a:rPr>
            <a:t> </a:t>
          </a:r>
          <a:r>
            <a:rPr lang="es-MX" dirty="0" err="1">
              <a:latin typeface="Calibri Light" panose="020F0302020204030204"/>
            </a:rPr>
            <a:t>Creation</a:t>
          </a:r>
        </a:p>
      </dgm:t>
    </dgm:pt>
    <dgm:pt modelId="{EADA27B3-2A1E-4D9F-8A54-ACAEAA2A234D}" type="parTrans" cxnId="{74B9C747-5B63-408F-AE56-201371087EEE}">
      <dgm:prSet/>
      <dgm:spPr/>
    </dgm:pt>
    <dgm:pt modelId="{3502192C-FF8A-4AC1-9850-E20E489A48A4}" type="sibTrans" cxnId="{74B9C747-5B63-408F-AE56-201371087EEE}">
      <dgm:prSet/>
      <dgm:spPr/>
      <dgm:t>
        <a:bodyPr/>
        <a:lstStyle/>
        <a:p>
          <a:endParaRPr lang="es-MX"/>
        </a:p>
      </dgm:t>
    </dgm:pt>
    <dgm:pt modelId="{6BE909E3-89EC-45DE-AED2-67096A2D33DD}" type="pres">
      <dgm:prSet presAssocID="{F3453B44-5096-4BCB-A5DC-C111755607B0}" presName="linearFlow" presStyleCnt="0">
        <dgm:presLayoutVars>
          <dgm:resizeHandles val="exact"/>
        </dgm:presLayoutVars>
      </dgm:prSet>
      <dgm:spPr/>
    </dgm:pt>
    <dgm:pt modelId="{16E49881-928B-441A-A3DE-216CBDD95963}" type="pres">
      <dgm:prSet presAssocID="{4ECE41C3-9197-4796-97EF-C429D9B8721E}" presName="node" presStyleLbl="node1" presStyleIdx="0" presStyleCnt="6">
        <dgm:presLayoutVars>
          <dgm:bulletEnabled val="1"/>
        </dgm:presLayoutVars>
      </dgm:prSet>
      <dgm:spPr/>
    </dgm:pt>
    <dgm:pt modelId="{3C89DF7A-5A4F-404E-80B2-754E68D7A4EF}" type="pres">
      <dgm:prSet presAssocID="{0C12B537-A0A6-42EE-A3D4-593BEAF81BAC}" presName="sibTrans" presStyleLbl="sibTrans2D1" presStyleIdx="0" presStyleCnt="5"/>
      <dgm:spPr/>
    </dgm:pt>
    <dgm:pt modelId="{55861D76-51C3-424D-82A3-BDABDABCA591}" type="pres">
      <dgm:prSet presAssocID="{0C12B537-A0A6-42EE-A3D4-593BEAF81BAC}" presName="connectorText" presStyleLbl="sibTrans2D1" presStyleIdx="0" presStyleCnt="5"/>
      <dgm:spPr/>
    </dgm:pt>
    <dgm:pt modelId="{C059BCA1-75AA-4409-A725-3A58ED4FDDCB}" type="pres">
      <dgm:prSet presAssocID="{58335225-C6A2-4B4C-88A9-379EA85C7220}" presName="node" presStyleLbl="node1" presStyleIdx="1" presStyleCnt="6">
        <dgm:presLayoutVars>
          <dgm:bulletEnabled val="1"/>
        </dgm:presLayoutVars>
      </dgm:prSet>
      <dgm:spPr/>
    </dgm:pt>
    <dgm:pt modelId="{608569A1-D444-4CF4-8CC7-937759536A7C}" type="pres">
      <dgm:prSet presAssocID="{737DAA8F-FD7A-40BB-A328-081A8EF1C691}" presName="sibTrans" presStyleLbl="sibTrans2D1" presStyleIdx="1" presStyleCnt="5"/>
      <dgm:spPr/>
    </dgm:pt>
    <dgm:pt modelId="{700C521D-3BE7-4981-AB34-3FFCE394A9ED}" type="pres">
      <dgm:prSet presAssocID="{737DAA8F-FD7A-40BB-A328-081A8EF1C691}" presName="connectorText" presStyleLbl="sibTrans2D1" presStyleIdx="1" presStyleCnt="5"/>
      <dgm:spPr/>
    </dgm:pt>
    <dgm:pt modelId="{106E4083-C00E-42E4-90CE-0614E968E62E}" type="pres">
      <dgm:prSet presAssocID="{084CFB90-1DA0-4FB2-B63A-123F07822482}" presName="node" presStyleLbl="node1" presStyleIdx="2" presStyleCnt="6">
        <dgm:presLayoutVars>
          <dgm:bulletEnabled val="1"/>
        </dgm:presLayoutVars>
      </dgm:prSet>
      <dgm:spPr/>
    </dgm:pt>
    <dgm:pt modelId="{577DAC70-8486-4822-AA12-B2B605DBE14F}" type="pres">
      <dgm:prSet presAssocID="{1A3B2E02-F59C-454A-9B07-E2F7EE6701CA}" presName="sibTrans" presStyleLbl="sibTrans2D1" presStyleIdx="2" presStyleCnt="5"/>
      <dgm:spPr/>
    </dgm:pt>
    <dgm:pt modelId="{851CE25F-50B9-4B07-962E-0A25393FFD6C}" type="pres">
      <dgm:prSet presAssocID="{1A3B2E02-F59C-454A-9B07-E2F7EE6701CA}" presName="connectorText" presStyleLbl="sibTrans2D1" presStyleIdx="2" presStyleCnt="5"/>
      <dgm:spPr/>
    </dgm:pt>
    <dgm:pt modelId="{D472FB20-5678-4CDB-B14F-9BBE731488CD}" type="pres">
      <dgm:prSet presAssocID="{D9970482-2FFC-420A-804B-0D44E6A6452E}" presName="node" presStyleLbl="node1" presStyleIdx="3" presStyleCnt="6">
        <dgm:presLayoutVars>
          <dgm:bulletEnabled val="1"/>
        </dgm:presLayoutVars>
      </dgm:prSet>
      <dgm:spPr/>
    </dgm:pt>
    <dgm:pt modelId="{41D8815E-5E6E-4C6E-AFCB-935AD96C31FB}" type="pres">
      <dgm:prSet presAssocID="{AD8D55C6-1571-43AA-8A94-A007AF137AED}" presName="sibTrans" presStyleLbl="sibTrans2D1" presStyleIdx="3" presStyleCnt="5"/>
      <dgm:spPr/>
    </dgm:pt>
    <dgm:pt modelId="{D004D2CF-9029-4199-8D30-661943970B92}" type="pres">
      <dgm:prSet presAssocID="{AD8D55C6-1571-43AA-8A94-A007AF137AED}" presName="connectorText" presStyleLbl="sibTrans2D1" presStyleIdx="3" presStyleCnt="5"/>
      <dgm:spPr/>
    </dgm:pt>
    <dgm:pt modelId="{4D733F69-C05E-40B9-9C50-ED91A7539216}" type="pres">
      <dgm:prSet presAssocID="{561B29FD-2173-4493-8B9E-DDEF7291D874}" presName="node" presStyleLbl="node1" presStyleIdx="4" presStyleCnt="6">
        <dgm:presLayoutVars>
          <dgm:bulletEnabled val="1"/>
        </dgm:presLayoutVars>
      </dgm:prSet>
      <dgm:spPr/>
    </dgm:pt>
    <dgm:pt modelId="{20EFB869-7A1A-47BA-9B0A-1B54A0C8595B}" type="pres">
      <dgm:prSet presAssocID="{044D2E48-FE28-490D-B3DB-CC656A0FAC29}" presName="sibTrans" presStyleLbl="sibTrans2D1" presStyleIdx="4" presStyleCnt="5"/>
      <dgm:spPr/>
    </dgm:pt>
    <dgm:pt modelId="{2381338C-67E9-4EB2-88E4-B223933FD2B4}" type="pres">
      <dgm:prSet presAssocID="{044D2E48-FE28-490D-B3DB-CC656A0FAC29}" presName="connectorText" presStyleLbl="sibTrans2D1" presStyleIdx="4" presStyleCnt="5"/>
      <dgm:spPr/>
    </dgm:pt>
    <dgm:pt modelId="{AE3C1299-AAE8-4EA8-9716-3F8E67D3DE7A}" type="pres">
      <dgm:prSet presAssocID="{BC43AF06-CA3F-464E-99A4-BB6D12473A21}" presName="node" presStyleLbl="node1" presStyleIdx="5" presStyleCnt="6">
        <dgm:presLayoutVars>
          <dgm:bulletEnabled val="1"/>
        </dgm:presLayoutVars>
      </dgm:prSet>
      <dgm:spPr/>
    </dgm:pt>
  </dgm:ptLst>
  <dgm:cxnLst>
    <dgm:cxn modelId="{6FD24118-2E9B-4322-9B9E-5A92A28B2E5E}" srcId="{F3453B44-5096-4BCB-A5DC-C111755607B0}" destId="{58335225-C6A2-4B4C-88A9-379EA85C7220}" srcOrd="1" destOrd="0" parTransId="{3B38997F-9E4A-427A-B8ED-A1015B3FE673}" sibTransId="{737DAA8F-FD7A-40BB-A328-081A8EF1C691}"/>
    <dgm:cxn modelId="{703C9319-748D-458D-901F-C11A1FBBC6A2}" type="presOf" srcId="{AD8D55C6-1571-43AA-8A94-A007AF137AED}" destId="{41D8815E-5E6E-4C6E-AFCB-935AD96C31FB}" srcOrd="0" destOrd="0" presId="urn:microsoft.com/office/officeart/2005/8/layout/process2"/>
    <dgm:cxn modelId="{91776128-7A76-4640-AA1F-084F75893B04}" type="presOf" srcId="{737DAA8F-FD7A-40BB-A328-081A8EF1C691}" destId="{700C521D-3BE7-4981-AB34-3FFCE394A9ED}" srcOrd="1" destOrd="0" presId="urn:microsoft.com/office/officeart/2005/8/layout/process2"/>
    <dgm:cxn modelId="{EE636529-9824-470C-96A1-59EB637DC03A}" srcId="{F3453B44-5096-4BCB-A5DC-C111755607B0}" destId="{084CFB90-1DA0-4FB2-B63A-123F07822482}" srcOrd="2" destOrd="0" parTransId="{E388701F-BB98-4114-BA13-93894C17E794}" sibTransId="{1A3B2E02-F59C-454A-9B07-E2F7EE6701CA}"/>
    <dgm:cxn modelId="{E471692A-A7E1-4B25-BA22-54EC07FFA267}" type="presOf" srcId="{737DAA8F-FD7A-40BB-A328-081A8EF1C691}" destId="{608569A1-D444-4CF4-8CC7-937759536A7C}" srcOrd="0" destOrd="0" presId="urn:microsoft.com/office/officeart/2005/8/layout/process2"/>
    <dgm:cxn modelId="{F010BA3E-F094-4447-A46E-FBBC8BD060D0}" type="presOf" srcId="{58335225-C6A2-4B4C-88A9-379EA85C7220}" destId="{C059BCA1-75AA-4409-A725-3A58ED4FDDCB}" srcOrd="0" destOrd="0" presId="urn:microsoft.com/office/officeart/2005/8/layout/process2"/>
    <dgm:cxn modelId="{C4585B5E-C350-4B8E-BE5B-E4BE4652D81B}" type="presOf" srcId="{1A3B2E02-F59C-454A-9B07-E2F7EE6701CA}" destId="{577DAC70-8486-4822-AA12-B2B605DBE14F}" srcOrd="0" destOrd="0" presId="urn:microsoft.com/office/officeart/2005/8/layout/process2"/>
    <dgm:cxn modelId="{2CB51F63-A84B-431B-895E-5163D69FDA5C}" srcId="{F3453B44-5096-4BCB-A5DC-C111755607B0}" destId="{D9970482-2FFC-420A-804B-0D44E6A6452E}" srcOrd="3" destOrd="0" parTransId="{1CD2B34A-4AFB-4E2F-939A-B778901BDBA4}" sibTransId="{AD8D55C6-1571-43AA-8A94-A007AF137AED}"/>
    <dgm:cxn modelId="{74B9C747-5B63-408F-AE56-201371087EEE}" srcId="{F3453B44-5096-4BCB-A5DC-C111755607B0}" destId="{BC43AF06-CA3F-464E-99A4-BB6D12473A21}" srcOrd="5" destOrd="0" parTransId="{EADA27B3-2A1E-4D9F-8A54-ACAEAA2A234D}" sibTransId="{3502192C-FF8A-4AC1-9850-E20E489A48A4}"/>
    <dgm:cxn modelId="{391E706A-125D-4A58-92A4-7791D646FDD5}" type="presOf" srcId="{0C12B537-A0A6-42EE-A3D4-593BEAF81BAC}" destId="{55861D76-51C3-424D-82A3-BDABDABCA591}" srcOrd="1" destOrd="0" presId="urn:microsoft.com/office/officeart/2005/8/layout/process2"/>
    <dgm:cxn modelId="{090B5270-89DC-413E-B8E7-57867D252989}" srcId="{F3453B44-5096-4BCB-A5DC-C111755607B0}" destId="{4ECE41C3-9197-4796-97EF-C429D9B8721E}" srcOrd="0" destOrd="0" parTransId="{07D163D5-CEC6-4D6F-98EB-3ACDF0F1CBF3}" sibTransId="{0C12B537-A0A6-42EE-A3D4-593BEAF81BAC}"/>
    <dgm:cxn modelId="{A5B93351-5237-45B3-B04B-BE12B0F38112}" type="presOf" srcId="{AD8D55C6-1571-43AA-8A94-A007AF137AED}" destId="{D004D2CF-9029-4199-8D30-661943970B92}" srcOrd="1" destOrd="0" presId="urn:microsoft.com/office/officeart/2005/8/layout/process2"/>
    <dgm:cxn modelId="{74A77577-CD98-468B-92C1-11300FDAA691}" type="presOf" srcId="{044D2E48-FE28-490D-B3DB-CC656A0FAC29}" destId="{20EFB869-7A1A-47BA-9B0A-1B54A0C8595B}" srcOrd="0" destOrd="0" presId="urn:microsoft.com/office/officeart/2005/8/layout/process2"/>
    <dgm:cxn modelId="{9215D959-811E-4B07-B997-5C1788448B4C}" type="presOf" srcId="{044D2E48-FE28-490D-B3DB-CC656A0FAC29}" destId="{2381338C-67E9-4EB2-88E4-B223933FD2B4}" srcOrd="1" destOrd="0" presId="urn:microsoft.com/office/officeart/2005/8/layout/process2"/>
    <dgm:cxn modelId="{FB1CF394-B69C-4960-8D8A-B6CEB2A71A60}" type="presOf" srcId="{0C12B537-A0A6-42EE-A3D4-593BEAF81BAC}" destId="{3C89DF7A-5A4F-404E-80B2-754E68D7A4EF}" srcOrd="0" destOrd="0" presId="urn:microsoft.com/office/officeart/2005/8/layout/process2"/>
    <dgm:cxn modelId="{4268D1A5-9B36-48B6-B466-042ECCC63AF6}" type="presOf" srcId="{561B29FD-2173-4493-8B9E-DDEF7291D874}" destId="{4D733F69-C05E-40B9-9C50-ED91A7539216}" srcOrd="0" destOrd="0" presId="urn:microsoft.com/office/officeart/2005/8/layout/process2"/>
    <dgm:cxn modelId="{954C75AF-9754-4866-ABB9-CD90F9963E08}" type="presOf" srcId="{BC43AF06-CA3F-464E-99A4-BB6D12473A21}" destId="{AE3C1299-AAE8-4EA8-9716-3F8E67D3DE7A}" srcOrd="0" destOrd="0" presId="urn:microsoft.com/office/officeart/2005/8/layout/process2"/>
    <dgm:cxn modelId="{0F595CB8-8392-4F19-9539-92A92D7F86D9}" type="presOf" srcId="{1A3B2E02-F59C-454A-9B07-E2F7EE6701CA}" destId="{851CE25F-50B9-4B07-962E-0A25393FFD6C}" srcOrd="1" destOrd="0" presId="urn:microsoft.com/office/officeart/2005/8/layout/process2"/>
    <dgm:cxn modelId="{301EA5CE-A6B3-411C-AE5F-43EEE6D1AF53}" srcId="{F3453B44-5096-4BCB-A5DC-C111755607B0}" destId="{561B29FD-2173-4493-8B9E-DDEF7291D874}" srcOrd="4" destOrd="0" parTransId="{101FCF21-843C-41C5-AB99-B0C95E675246}" sibTransId="{044D2E48-FE28-490D-B3DB-CC656A0FAC29}"/>
    <dgm:cxn modelId="{5BBF6BD5-0C36-40E0-8D7F-402C0A3488B5}" type="presOf" srcId="{4ECE41C3-9197-4796-97EF-C429D9B8721E}" destId="{16E49881-928B-441A-A3DE-216CBDD95963}" srcOrd="0" destOrd="0" presId="urn:microsoft.com/office/officeart/2005/8/layout/process2"/>
    <dgm:cxn modelId="{0D5DF7D7-11CF-4D7B-8329-4C8CA4B0936A}" type="presOf" srcId="{084CFB90-1DA0-4FB2-B63A-123F07822482}" destId="{106E4083-C00E-42E4-90CE-0614E968E62E}" srcOrd="0" destOrd="0" presId="urn:microsoft.com/office/officeart/2005/8/layout/process2"/>
    <dgm:cxn modelId="{73E4B0E7-4694-4841-B712-DDDD4DF21A14}" type="presOf" srcId="{F3453B44-5096-4BCB-A5DC-C111755607B0}" destId="{6BE909E3-89EC-45DE-AED2-67096A2D33DD}" srcOrd="0" destOrd="0" presId="urn:microsoft.com/office/officeart/2005/8/layout/process2"/>
    <dgm:cxn modelId="{3C7245F2-20B2-4493-9F66-73BD360BD22F}" type="presOf" srcId="{D9970482-2FFC-420A-804B-0D44E6A6452E}" destId="{D472FB20-5678-4CDB-B14F-9BBE731488CD}" srcOrd="0" destOrd="0" presId="urn:microsoft.com/office/officeart/2005/8/layout/process2"/>
    <dgm:cxn modelId="{5165F925-DAFF-444D-B011-4C7C791393EC}" type="presParOf" srcId="{6BE909E3-89EC-45DE-AED2-67096A2D33DD}" destId="{16E49881-928B-441A-A3DE-216CBDD95963}" srcOrd="0" destOrd="0" presId="urn:microsoft.com/office/officeart/2005/8/layout/process2"/>
    <dgm:cxn modelId="{429DF663-7FC8-4177-BBEE-3735F95C1F1B}" type="presParOf" srcId="{6BE909E3-89EC-45DE-AED2-67096A2D33DD}" destId="{3C89DF7A-5A4F-404E-80B2-754E68D7A4EF}" srcOrd="1" destOrd="0" presId="urn:microsoft.com/office/officeart/2005/8/layout/process2"/>
    <dgm:cxn modelId="{C2E7DCA4-2A2C-4827-8EBA-33E57D805A9C}" type="presParOf" srcId="{3C89DF7A-5A4F-404E-80B2-754E68D7A4EF}" destId="{55861D76-51C3-424D-82A3-BDABDABCA591}" srcOrd="0" destOrd="0" presId="urn:microsoft.com/office/officeart/2005/8/layout/process2"/>
    <dgm:cxn modelId="{97017BEA-ABB6-4B3E-8221-DC313B76C102}" type="presParOf" srcId="{6BE909E3-89EC-45DE-AED2-67096A2D33DD}" destId="{C059BCA1-75AA-4409-A725-3A58ED4FDDCB}" srcOrd="2" destOrd="0" presId="urn:microsoft.com/office/officeart/2005/8/layout/process2"/>
    <dgm:cxn modelId="{DE25694E-2C28-4D90-B208-E3717BF34BAD}" type="presParOf" srcId="{6BE909E3-89EC-45DE-AED2-67096A2D33DD}" destId="{608569A1-D444-4CF4-8CC7-937759536A7C}" srcOrd="3" destOrd="0" presId="urn:microsoft.com/office/officeart/2005/8/layout/process2"/>
    <dgm:cxn modelId="{D83C5FA9-9CF7-4BF5-A4EE-2ACB871B84D3}" type="presParOf" srcId="{608569A1-D444-4CF4-8CC7-937759536A7C}" destId="{700C521D-3BE7-4981-AB34-3FFCE394A9ED}" srcOrd="0" destOrd="0" presId="urn:microsoft.com/office/officeart/2005/8/layout/process2"/>
    <dgm:cxn modelId="{F121E58A-CA0E-41FF-A2EF-A564CB834EC2}" type="presParOf" srcId="{6BE909E3-89EC-45DE-AED2-67096A2D33DD}" destId="{106E4083-C00E-42E4-90CE-0614E968E62E}" srcOrd="4" destOrd="0" presId="urn:microsoft.com/office/officeart/2005/8/layout/process2"/>
    <dgm:cxn modelId="{C4DE5538-EA1F-492D-B205-C935425C58F2}" type="presParOf" srcId="{6BE909E3-89EC-45DE-AED2-67096A2D33DD}" destId="{577DAC70-8486-4822-AA12-B2B605DBE14F}" srcOrd="5" destOrd="0" presId="urn:microsoft.com/office/officeart/2005/8/layout/process2"/>
    <dgm:cxn modelId="{B3D88B3E-AE8F-4BB6-9C97-311912034DA3}" type="presParOf" srcId="{577DAC70-8486-4822-AA12-B2B605DBE14F}" destId="{851CE25F-50B9-4B07-962E-0A25393FFD6C}" srcOrd="0" destOrd="0" presId="urn:microsoft.com/office/officeart/2005/8/layout/process2"/>
    <dgm:cxn modelId="{1D7D22D1-9158-4C62-8A94-2C1083C80513}" type="presParOf" srcId="{6BE909E3-89EC-45DE-AED2-67096A2D33DD}" destId="{D472FB20-5678-4CDB-B14F-9BBE731488CD}" srcOrd="6" destOrd="0" presId="urn:microsoft.com/office/officeart/2005/8/layout/process2"/>
    <dgm:cxn modelId="{649A0A72-A222-418A-85F9-F998887941E9}" type="presParOf" srcId="{6BE909E3-89EC-45DE-AED2-67096A2D33DD}" destId="{41D8815E-5E6E-4C6E-AFCB-935AD96C31FB}" srcOrd="7" destOrd="0" presId="urn:microsoft.com/office/officeart/2005/8/layout/process2"/>
    <dgm:cxn modelId="{E70DFE5F-27C3-47A3-87CB-805FC8BCB727}" type="presParOf" srcId="{41D8815E-5E6E-4C6E-AFCB-935AD96C31FB}" destId="{D004D2CF-9029-4199-8D30-661943970B92}" srcOrd="0" destOrd="0" presId="urn:microsoft.com/office/officeart/2005/8/layout/process2"/>
    <dgm:cxn modelId="{8F6CE0A7-76CC-41BB-8DC5-E8A85472F779}" type="presParOf" srcId="{6BE909E3-89EC-45DE-AED2-67096A2D33DD}" destId="{4D733F69-C05E-40B9-9C50-ED91A7539216}" srcOrd="8" destOrd="0" presId="urn:microsoft.com/office/officeart/2005/8/layout/process2"/>
    <dgm:cxn modelId="{E1773D88-A3E0-4809-B34C-C86EEDF5C5DF}" type="presParOf" srcId="{6BE909E3-89EC-45DE-AED2-67096A2D33DD}" destId="{20EFB869-7A1A-47BA-9B0A-1B54A0C8595B}" srcOrd="9" destOrd="0" presId="urn:microsoft.com/office/officeart/2005/8/layout/process2"/>
    <dgm:cxn modelId="{918CEF0D-B8CE-4C83-BB15-2FF428AE48B4}" type="presParOf" srcId="{20EFB869-7A1A-47BA-9B0A-1B54A0C8595B}" destId="{2381338C-67E9-4EB2-88E4-B223933FD2B4}" srcOrd="0" destOrd="0" presId="urn:microsoft.com/office/officeart/2005/8/layout/process2"/>
    <dgm:cxn modelId="{E7BA06B6-3762-4BDD-9DE7-829D377B4042}" type="presParOf" srcId="{6BE909E3-89EC-45DE-AED2-67096A2D33DD}" destId="{AE3C1299-AAE8-4EA8-9716-3F8E67D3DE7A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3453B44-5096-4BCB-A5DC-C111755607B0}" type="doc">
      <dgm:prSet loTypeId="urn:microsoft.com/office/officeart/2005/8/layout/process5" loCatId="process" qsTypeId="urn:microsoft.com/office/officeart/2005/8/quickstyle/simple3" qsCatId="simple" csTypeId="urn:microsoft.com/office/officeart/2005/8/colors/accent1_2" csCatId="accent1" phldr="1"/>
      <dgm:spPr/>
    </dgm:pt>
    <dgm:pt modelId="{58335225-C6A2-4B4C-88A9-379EA85C7220}">
      <dgm:prSet phldrT="[Texto]"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Data </a:t>
          </a:r>
          <a:r>
            <a:rPr lang="es-MX" dirty="0" err="1">
              <a:latin typeface="Calibri Light" panose="020F0302020204030204"/>
            </a:rPr>
            <a:t>Standarization</a:t>
          </a:r>
          <a:r>
            <a:rPr lang="es-MX" dirty="0">
              <a:latin typeface="Calibri Light" panose="020F0302020204030204"/>
            </a:rPr>
            <a:t> (Standard </a:t>
          </a:r>
          <a:r>
            <a:rPr lang="es-MX" dirty="0" err="1">
              <a:latin typeface="Calibri Light" panose="020F0302020204030204"/>
            </a:rPr>
            <a:t>Scaler</a:t>
          </a:r>
          <a:r>
            <a:rPr lang="es-MX" dirty="0">
              <a:latin typeface="Calibri Light" panose="020F0302020204030204"/>
            </a:rPr>
            <a:t>)</a:t>
          </a:r>
        </a:p>
      </dgm:t>
    </dgm:pt>
    <dgm:pt modelId="{3B38997F-9E4A-427A-B8ED-A1015B3FE673}" type="parTrans" cxnId="{6FD24118-2E9B-4322-9B9E-5A92A28B2E5E}">
      <dgm:prSet/>
      <dgm:spPr/>
      <dgm:t>
        <a:bodyPr/>
        <a:lstStyle/>
        <a:p>
          <a:endParaRPr lang="es-MX"/>
        </a:p>
      </dgm:t>
    </dgm:pt>
    <dgm:pt modelId="{737DAA8F-FD7A-40BB-A328-081A8EF1C691}" type="sibTrans" cxnId="{6FD24118-2E9B-4322-9B9E-5A92A28B2E5E}">
      <dgm:prSet/>
      <dgm:spPr/>
      <dgm:t>
        <a:bodyPr/>
        <a:lstStyle/>
        <a:p>
          <a:endParaRPr lang="es-MX"/>
        </a:p>
      </dgm:t>
    </dgm:pt>
    <dgm:pt modelId="{BC43AF06-CA3F-464E-99A4-BB6D12473A21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Creation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of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logistic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regression</a:t>
          </a:r>
          <a:r>
            <a:rPr lang="es-MX" dirty="0">
              <a:latin typeface="Calibri Light" panose="020F0302020204030204"/>
            </a:rPr>
            <a:t>, SVM,  </a:t>
          </a:r>
          <a:r>
            <a:rPr lang="es-MX" dirty="0" err="1"/>
            <a:t>decision</a:t>
          </a:r>
          <a:r>
            <a:rPr lang="es-MX" dirty="0"/>
            <a:t> </a:t>
          </a:r>
          <a:r>
            <a:rPr lang="es-MX" dirty="0" err="1"/>
            <a:t>tree</a:t>
          </a:r>
          <a:r>
            <a:rPr lang="es-MX" dirty="0"/>
            <a:t> </a:t>
          </a:r>
          <a:r>
            <a:rPr lang="es-MX" dirty="0">
              <a:latin typeface="Calibri Light" panose="020F0302020204030204"/>
            </a:rPr>
            <a:t>and KNN objects.</a:t>
          </a:r>
        </a:p>
      </dgm:t>
    </dgm:pt>
    <dgm:pt modelId="{EADA27B3-2A1E-4D9F-8A54-ACAEAA2A234D}" type="parTrans" cxnId="{74B9C747-5B63-408F-AE56-201371087EEE}">
      <dgm:prSet/>
      <dgm:spPr/>
      <dgm:t>
        <a:bodyPr/>
        <a:lstStyle/>
        <a:p>
          <a:endParaRPr lang="es-MX"/>
        </a:p>
      </dgm:t>
    </dgm:pt>
    <dgm:pt modelId="{3502192C-FF8A-4AC1-9850-E20E489A48A4}" type="sibTrans" cxnId="{74B9C747-5B63-408F-AE56-201371087EEE}">
      <dgm:prSet/>
      <dgm:spPr/>
      <dgm:t>
        <a:bodyPr/>
        <a:lstStyle/>
        <a:p>
          <a:endParaRPr lang="es-MX"/>
        </a:p>
      </dgm:t>
    </dgm:pt>
    <dgm:pt modelId="{F43C0A70-F0C0-427A-ACAA-43377138A674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Dataset split into </a:t>
          </a:r>
          <a:r>
            <a:rPr lang="es-MX" dirty="0"/>
            <a:t>training and test data</a:t>
          </a:r>
          <a:r>
            <a:rPr lang="es-MX" dirty="0">
              <a:latin typeface="Calibri Light" panose="020F0302020204030204"/>
            </a:rPr>
            <a:t>.</a:t>
          </a:r>
          <a:endParaRPr lang="es-MX" dirty="0"/>
        </a:p>
      </dgm:t>
    </dgm:pt>
    <dgm:pt modelId="{B6BFD620-3EE4-4D40-9D23-EF278CE6391D}" type="parTrans" cxnId="{D6F244E5-6752-4E1B-8EC7-3D31D23CEA17}">
      <dgm:prSet/>
      <dgm:spPr/>
      <dgm:t>
        <a:bodyPr/>
        <a:lstStyle/>
        <a:p>
          <a:endParaRPr lang="es-MX"/>
        </a:p>
      </dgm:t>
    </dgm:pt>
    <dgm:pt modelId="{E8C8789D-6D05-4AC5-96AD-10889E570D71}" type="sibTrans" cxnId="{D6F244E5-6752-4E1B-8EC7-3D31D23CEA17}">
      <dgm:prSet/>
      <dgm:spPr/>
      <dgm:t>
        <a:bodyPr/>
        <a:lstStyle/>
        <a:p>
          <a:endParaRPr lang="es-MX"/>
        </a:p>
      </dgm:t>
    </dgm:pt>
    <dgm:pt modelId="{689BEC0C-9861-46EB-8117-4ECA985F86B2}">
      <dgm:prSet phldr="0"/>
      <dgm:spPr/>
      <dgm:t>
        <a:bodyPr/>
        <a:lstStyle/>
        <a:p>
          <a:pPr rtl="0"/>
          <a:r>
            <a:rPr lang="es-MX" dirty="0" err="1"/>
            <a:t>Accuracy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calculation</a:t>
          </a:r>
          <a:r>
            <a:rPr lang="es-MX" dirty="0">
              <a:latin typeface="Calibri Light" panose="020F0302020204030204"/>
            </a:rPr>
            <a:t> (score </a:t>
          </a:r>
          <a:r>
            <a:rPr lang="es-MX" dirty="0" err="1">
              <a:latin typeface="Calibri Light" panose="020F0302020204030204"/>
            </a:rPr>
            <a:t>method</a:t>
          </a:r>
          <a:r>
            <a:rPr lang="es-MX" dirty="0">
              <a:latin typeface="Calibri Light" panose="020F0302020204030204"/>
            </a:rPr>
            <a:t>)</a:t>
          </a:r>
          <a:endParaRPr lang="es-MX" dirty="0"/>
        </a:p>
      </dgm:t>
    </dgm:pt>
    <dgm:pt modelId="{25E3C6EF-B67C-4BB7-8B4D-D8800C352331}" type="parTrans" cxnId="{E3AACFC9-F379-4366-AA60-044D09F243E9}">
      <dgm:prSet/>
      <dgm:spPr/>
      <dgm:t>
        <a:bodyPr/>
        <a:lstStyle/>
        <a:p>
          <a:endParaRPr lang="es-MX"/>
        </a:p>
      </dgm:t>
    </dgm:pt>
    <dgm:pt modelId="{5BDD38BB-5684-4505-9B62-C1D14A04E2B1}" type="sibTrans" cxnId="{E3AACFC9-F379-4366-AA60-044D09F243E9}">
      <dgm:prSet/>
      <dgm:spPr/>
      <dgm:t>
        <a:bodyPr/>
        <a:lstStyle/>
        <a:p>
          <a:endParaRPr lang="es-MX"/>
        </a:p>
      </dgm:t>
    </dgm:pt>
    <dgm:pt modelId="{498BD083-5C91-4CA3-AD1C-D5E1EBBD7F12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Plot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of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confusion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matrix</a:t>
          </a:r>
        </a:p>
      </dgm:t>
    </dgm:pt>
    <dgm:pt modelId="{4DB6CAE3-55AF-49AE-B987-4A69C74960E9}" type="parTrans" cxnId="{A1655595-96CC-43E6-994F-73DE9B8E947D}">
      <dgm:prSet/>
      <dgm:spPr/>
      <dgm:t>
        <a:bodyPr/>
        <a:lstStyle/>
        <a:p>
          <a:endParaRPr lang="es-MX"/>
        </a:p>
      </dgm:t>
    </dgm:pt>
    <dgm:pt modelId="{9A03B1CE-7A92-4128-9E43-D46C17F0F6B8}" type="sibTrans" cxnId="{A1655595-96CC-43E6-994F-73DE9B8E947D}">
      <dgm:prSet/>
      <dgm:spPr/>
      <dgm:t>
        <a:bodyPr/>
        <a:lstStyle/>
        <a:p>
          <a:endParaRPr lang="es-MX"/>
        </a:p>
      </dgm:t>
    </dgm:pt>
    <dgm:pt modelId="{A3F6178F-0289-4112-8935-492FF1738930}">
      <dgm:prSet phldr="0"/>
      <dgm:spPr/>
      <dgm:t>
        <a:bodyPr/>
        <a:lstStyle/>
        <a:p>
          <a:r>
            <a:rPr lang="es-MX" dirty="0" err="1">
              <a:latin typeface="Calibri Light" panose="020F0302020204030204"/>
            </a:rPr>
            <a:t>Identification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of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best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parameters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with</a:t>
          </a:r>
          <a:r>
            <a:rPr lang="es-MX" dirty="0">
              <a:latin typeface="Calibri Light" panose="020F0302020204030204"/>
            </a:rPr>
            <a:t> </a:t>
          </a:r>
          <a:r>
            <a:rPr lang="es-MX" dirty="0" err="1"/>
            <a:t>GridSearchCV</a:t>
          </a:r>
          <a:r>
            <a:rPr lang="es-MX" dirty="0">
              <a:latin typeface="Calibri Light" panose="020F0302020204030204"/>
            </a:rPr>
            <a:t>.</a:t>
          </a:r>
          <a:endParaRPr lang="es-MX" dirty="0"/>
        </a:p>
      </dgm:t>
    </dgm:pt>
    <dgm:pt modelId="{F53B0D83-6077-4F77-AD4F-D7704D68EA0C}" type="parTrans" cxnId="{DA349AB7-0A86-4329-8F23-8EAA15AAC910}">
      <dgm:prSet/>
      <dgm:spPr/>
      <dgm:t>
        <a:bodyPr/>
        <a:lstStyle/>
        <a:p>
          <a:endParaRPr lang="es-MX"/>
        </a:p>
      </dgm:t>
    </dgm:pt>
    <dgm:pt modelId="{95E86C2A-5A82-465E-A814-7C1D88AEF7D0}" type="sibTrans" cxnId="{DA349AB7-0A86-4329-8F23-8EAA15AAC910}">
      <dgm:prSet/>
      <dgm:spPr/>
      <dgm:t>
        <a:bodyPr/>
        <a:lstStyle/>
        <a:p>
          <a:endParaRPr lang="es-MX"/>
        </a:p>
      </dgm:t>
    </dgm:pt>
    <dgm:pt modelId="{30DA9E52-1BC5-4F26-B175-CBF53E74EB55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Selection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of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best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classification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model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with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classificaction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report</a:t>
          </a:r>
          <a:r>
            <a:rPr lang="es-MX" dirty="0">
              <a:latin typeface="Calibri Light" panose="020F0302020204030204"/>
            </a:rPr>
            <a:t>.</a:t>
          </a:r>
        </a:p>
      </dgm:t>
    </dgm:pt>
    <dgm:pt modelId="{73011E9A-A3D0-46BB-A009-47B061099C1F}" type="parTrans" cxnId="{20D70333-A780-4A9B-BD2A-E85F652D1C51}">
      <dgm:prSet/>
      <dgm:spPr/>
      <dgm:t>
        <a:bodyPr/>
        <a:lstStyle/>
        <a:p>
          <a:endParaRPr lang="es-MX"/>
        </a:p>
      </dgm:t>
    </dgm:pt>
    <dgm:pt modelId="{7A8F435F-1E65-41BA-B569-FCDF025F3B85}" type="sibTrans" cxnId="{20D70333-A780-4A9B-BD2A-E85F652D1C51}">
      <dgm:prSet/>
      <dgm:spPr/>
      <dgm:t>
        <a:bodyPr/>
        <a:lstStyle/>
        <a:p>
          <a:endParaRPr lang="es-MX"/>
        </a:p>
      </dgm:t>
    </dgm:pt>
    <dgm:pt modelId="{B96352EA-B9D3-43C9-ABAF-E1B50C689211}" type="pres">
      <dgm:prSet presAssocID="{F3453B44-5096-4BCB-A5DC-C111755607B0}" presName="diagram" presStyleCnt="0">
        <dgm:presLayoutVars>
          <dgm:dir/>
          <dgm:resizeHandles val="exact"/>
        </dgm:presLayoutVars>
      </dgm:prSet>
      <dgm:spPr/>
    </dgm:pt>
    <dgm:pt modelId="{E3CF4313-514B-4E70-AA73-A1C667BD6C12}" type="pres">
      <dgm:prSet presAssocID="{58335225-C6A2-4B4C-88A9-379EA85C7220}" presName="node" presStyleLbl="node1" presStyleIdx="0" presStyleCnt="7">
        <dgm:presLayoutVars>
          <dgm:bulletEnabled val="1"/>
        </dgm:presLayoutVars>
      </dgm:prSet>
      <dgm:spPr/>
    </dgm:pt>
    <dgm:pt modelId="{A5B6E0A3-3033-4D3D-9854-9D47F47AF8DF}" type="pres">
      <dgm:prSet presAssocID="{737DAA8F-FD7A-40BB-A328-081A8EF1C691}" presName="sibTrans" presStyleLbl="sibTrans2D1" presStyleIdx="0" presStyleCnt="6"/>
      <dgm:spPr/>
    </dgm:pt>
    <dgm:pt modelId="{0822DDA0-FC88-4910-9908-9701168139D4}" type="pres">
      <dgm:prSet presAssocID="{737DAA8F-FD7A-40BB-A328-081A8EF1C691}" presName="connectorText" presStyleLbl="sibTrans2D1" presStyleIdx="0" presStyleCnt="6"/>
      <dgm:spPr/>
    </dgm:pt>
    <dgm:pt modelId="{24C16570-659D-48FE-9474-0D95DB82CAD5}" type="pres">
      <dgm:prSet presAssocID="{F43C0A70-F0C0-427A-ACAA-43377138A674}" presName="node" presStyleLbl="node1" presStyleIdx="1" presStyleCnt="7">
        <dgm:presLayoutVars>
          <dgm:bulletEnabled val="1"/>
        </dgm:presLayoutVars>
      </dgm:prSet>
      <dgm:spPr/>
    </dgm:pt>
    <dgm:pt modelId="{B44424D8-0826-4561-866B-F58525A5B526}" type="pres">
      <dgm:prSet presAssocID="{E8C8789D-6D05-4AC5-96AD-10889E570D71}" presName="sibTrans" presStyleLbl="sibTrans2D1" presStyleIdx="1" presStyleCnt="6"/>
      <dgm:spPr/>
    </dgm:pt>
    <dgm:pt modelId="{BB0AD850-071F-4592-8970-A2B51519EAB2}" type="pres">
      <dgm:prSet presAssocID="{E8C8789D-6D05-4AC5-96AD-10889E570D71}" presName="connectorText" presStyleLbl="sibTrans2D1" presStyleIdx="1" presStyleCnt="6"/>
      <dgm:spPr/>
    </dgm:pt>
    <dgm:pt modelId="{922F84BB-050A-401F-997D-0DA4DD699529}" type="pres">
      <dgm:prSet presAssocID="{BC43AF06-CA3F-464E-99A4-BB6D12473A21}" presName="node" presStyleLbl="node1" presStyleIdx="2" presStyleCnt="7">
        <dgm:presLayoutVars>
          <dgm:bulletEnabled val="1"/>
        </dgm:presLayoutVars>
      </dgm:prSet>
      <dgm:spPr/>
    </dgm:pt>
    <dgm:pt modelId="{FC4EA1D6-D46D-4368-A333-1BE0B6938CED}" type="pres">
      <dgm:prSet presAssocID="{3502192C-FF8A-4AC1-9850-E20E489A48A4}" presName="sibTrans" presStyleLbl="sibTrans2D1" presStyleIdx="2" presStyleCnt="6"/>
      <dgm:spPr/>
    </dgm:pt>
    <dgm:pt modelId="{D8E6FA4F-DE51-48A4-80B1-C255611EE775}" type="pres">
      <dgm:prSet presAssocID="{3502192C-FF8A-4AC1-9850-E20E489A48A4}" presName="connectorText" presStyleLbl="sibTrans2D1" presStyleIdx="2" presStyleCnt="6"/>
      <dgm:spPr/>
    </dgm:pt>
    <dgm:pt modelId="{74BB51BD-E35A-4A2B-B9E1-9EEF665FBEE2}" type="pres">
      <dgm:prSet presAssocID="{A3F6178F-0289-4112-8935-492FF1738930}" presName="node" presStyleLbl="node1" presStyleIdx="3" presStyleCnt="7">
        <dgm:presLayoutVars>
          <dgm:bulletEnabled val="1"/>
        </dgm:presLayoutVars>
      </dgm:prSet>
      <dgm:spPr/>
    </dgm:pt>
    <dgm:pt modelId="{CA8C73B1-D077-4609-83B3-72ED3399A100}" type="pres">
      <dgm:prSet presAssocID="{95E86C2A-5A82-465E-A814-7C1D88AEF7D0}" presName="sibTrans" presStyleLbl="sibTrans2D1" presStyleIdx="3" presStyleCnt="6"/>
      <dgm:spPr/>
    </dgm:pt>
    <dgm:pt modelId="{AE239094-6852-4D60-AA8C-0AFCB4534871}" type="pres">
      <dgm:prSet presAssocID="{95E86C2A-5A82-465E-A814-7C1D88AEF7D0}" presName="connectorText" presStyleLbl="sibTrans2D1" presStyleIdx="3" presStyleCnt="6"/>
      <dgm:spPr/>
    </dgm:pt>
    <dgm:pt modelId="{87D2DD5E-8847-41C5-AFD1-E18C2EF797A2}" type="pres">
      <dgm:prSet presAssocID="{689BEC0C-9861-46EB-8117-4ECA985F86B2}" presName="node" presStyleLbl="node1" presStyleIdx="4" presStyleCnt="7">
        <dgm:presLayoutVars>
          <dgm:bulletEnabled val="1"/>
        </dgm:presLayoutVars>
      </dgm:prSet>
      <dgm:spPr/>
    </dgm:pt>
    <dgm:pt modelId="{C11D0242-199D-494A-8204-B7BB5B8034A5}" type="pres">
      <dgm:prSet presAssocID="{5BDD38BB-5684-4505-9B62-C1D14A04E2B1}" presName="sibTrans" presStyleLbl="sibTrans2D1" presStyleIdx="4" presStyleCnt="6"/>
      <dgm:spPr/>
    </dgm:pt>
    <dgm:pt modelId="{6A86A8D5-5D7B-404B-BA6B-A02877482538}" type="pres">
      <dgm:prSet presAssocID="{5BDD38BB-5684-4505-9B62-C1D14A04E2B1}" presName="connectorText" presStyleLbl="sibTrans2D1" presStyleIdx="4" presStyleCnt="6"/>
      <dgm:spPr/>
    </dgm:pt>
    <dgm:pt modelId="{11300B7A-61B8-4E93-ACB1-370765DE9DE7}" type="pres">
      <dgm:prSet presAssocID="{498BD083-5C91-4CA3-AD1C-D5E1EBBD7F12}" presName="node" presStyleLbl="node1" presStyleIdx="5" presStyleCnt="7">
        <dgm:presLayoutVars>
          <dgm:bulletEnabled val="1"/>
        </dgm:presLayoutVars>
      </dgm:prSet>
      <dgm:spPr/>
    </dgm:pt>
    <dgm:pt modelId="{8BCC2B07-547D-410B-929F-A54CD2EE9B3B}" type="pres">
      <dgm:prSet presAssocID="{9A03B1CE-7A92-4128-9E43-D46C17F0F6B8}" presName="sibTrans" presStyleLbl="sibTrans2D1" presStyleIdx="5" presStyleCnt="6"/>
      <dgm:spPr/>
    </dgm:pt>
    <dgm:pt modelId="{8D9F2F8F-AAF0-4AAD-8595-5F77DE49D29D}" type="pres">
      <dgm:prSet presAssocID="{9A03B1CE-7A92-4128-9E43-D46C17F0F6B8}" presName="connectorText" presStyleLbl="sibTrans2D1" presStyleIdx="5" presStyleCnt="6"/>
      <dgm:spPr/>
    </dgm:pt>
    <dgm:pt modelId="{6AFBC719-BF30-4769-91BA-D3776CE822A5}" type="pres">
      <dgm:prSet presAssocID="{30DA9E52-1BC5-4F26-B175-CBF53E74EB55}" presName="node" presStyleLbl="node1" presStyleIdx="6" presStyleCnt="7">
        <dgm:presLayoutVars>
          <dgm:bulletEnabled val="1"/>
        </dgm:presLayoutVars>
      </dgm:prSet>
      <dgm:spPr/>
    </dgm:pt>
  </dgm:ptLst>
  <dgm:cxnLst>
    <dgm:cxn modelId="{9A378607-E07F-4EB9-A9D2-A05A378E9EB1}" type="presOf" srcId="{E8C8789D-6D05-4AC5-96AD-10889E570D71}" destId="{BB0AD850-071F-4592-8970-A2B51519EAB2}" srcOrd="1" destOrd="0" presId="urn:microsoft.com/office/officeart/2005/8/layout/process5"/>
    <dgm:cxn modelId="{247FF413-2F0E-4602-BCDA-5D65C0BD9E90}" type="presOf" srcId="{737DAA8F-FD7A-40BB-A328-081A8EF1C691}" destId="{0822DDA0-FC88-4910-9908-9701168139D4}" srcOrd="1" destOrd="0" presId="urn:microsoft.com/office/officeart/2005/8/layout/process5"/>
    <dgm:cxn modelId="{6FD24118-2E9B-4322-9B9E-5A92A28B2E5E}" srcId="{F3453B44-5096-4BCB-A5DC-C111755607B0}" destId="{58335225-C6A2-4B4C-88A9-379EA85C7220}" srcOrd="0" destOrd="0" parTransId="{3B38997F-9E4A-427A-B8ED-A1015B3FE673}" sibTransId="{737DAA8F-FD7A-40BB-A328-081A8EF1C691}"/>
    <dgm:cxn modelId="{642C2C1E-0A89-4DBE-8F8C-BC0866AFCEF0}" type="presOf" srcId="{F3453B44-5096-4BCB-A5DC-C111755607B0}" destId="{B96352EA-B9D3-43C9-ABAF-E1B50C689211}" srcOrd="0" destOrd="0" presId="urn:microsoft.com/office/officeart/2005/8/layout/process5"/>
    <dgm:cxn modelId="{597B1829-2EFB-44D1-9E73-10D03ADD7FD1}" type="presOf" srcId="{A3F6178F-0289-4112-8935-492FF1738930}" destId="{74BB51BD-E35A-4A2B-B9E1-9EEF665FBEE2}" srcOrd="0" destOrd="0" presId="urn:microsoft.com/office/officeart/2005/8/layout/process5"/>
    <dgm:cxn modelId="{20D70333-A780-4A9B-BD2A-E85F652D1C51}" srcId="{F3453B44-5096-4BCB-A5DC-C111755607B0}" destId="{30DA9E52-1BC5-4F26-B175-CBF53E74EB55}" srcOrd="6" destOrd="0" parTransId="{73011E9A-A3D0-46BB-A009-47B061099C1F}" sibTransId="{7A8F435F-1E65-41BA-B569-FCDF025F3B85}"/>
    <dgm:cxn modelId="{F9832D38-93E9-4BE2-9AC1-D750C67CC80E}" type="presOf" srcId="{9A03B1CE-7A92-4128-9E43-D46C17F0F6B8}" destId="{8BCC2B07-547D-410B-929F-A54CD2EE9B3B}" srcOrd="0" destOrd="0" presId="urn:microsoft.com/office/officeart/2005/8/layout/process5"/>
    <dgm:cxn modelId="{5AE32C5D-318E-42DF-ABDC-8DDA3F87A32D}" type="presOf" srcId="{E8C8789D-6D05-4AC5-96AD-10889E570D71}" destId="{B44424D8-0826-4561-866B-F58525A5B526}" srcOrd="0" destOrd="0" presId="urn:microsoft.com/office/officeart/2005/8/layout/process5"/>
    <dgm:cxn modelId="{7B291F61-2A39-4559-9D17-37F278328AB5}" type="presOf" srcId="{689BEC0C-9861-46EB-8117-4ECA985F86B2}" destId="{87D2DD5E-8847-41C5-AFD1-E18C2EF797A2}" srcOrd="0" destOrd="0" presId="urn:microsoft.com/office/officeart/2005/8/layout/process5"/>
    <dgm:cxn modelId="{74B9C747-5B63-408F-AE56-201371087EEE}" srcId="{F3453B44-5096-4BCB-A5DC-C111755607B0}" destId="{BC43AF06-CA3F-464E-99A4-BB6D12473A21}" srcOrd="2" destOrd="0" parTransId="{EADA27B3-2A1E-4D9F-8A54-ACAEAA2A234D}" sibTransId="{3502192C-FF8A-4AC1-9850-E20E489A48A4}"/>
    <dgm:cxn modelId="{294DEB71-C25B-481C-84F7-9FF66330BFA4}" type="presOf" srcId="{498BD083-5C91-4CA3-AD1C-D5E1EBBD7F12}" destId="{11300B7A-61B8-4E93-ACB1-370765DE9DE7}" srcOrd="0" destOrd="0" presId="urn:microsoft.com/office/officeart/2005/8/layout/process5"/>
    <dgm:cxn modelId="{C65ABD8D-FEBF-4F92-BC05-226D81A2F7A3}" type="presOf" srcId="{3502192C-FF8A-4AC1-9850-E20E489A48A4}" destId="{FC4EA1D6-D46D-4368-A333-1BE0B6938CED}" srcOrd="0" destOrd="0" presId="urn:microsoft.com/office/officeart/2005/8/layout/process5"/>
    <dgm:cxn modelId="{1ACB5D8F-F7F8-4883-842C-460B9A69A3A7}" type="presOf" srcId="{95E86C2A-5A82-465E-A814-7C1D88AEF7D0}" destId="{CA8C73B1-D077-4609-83B3-72ED3399A100}" srcOrd="0" destOrd="0" presId="urn:microsoft.com/office/officeart/2005/8/layout/process5"/>
    <dgm:cxn modelId="{A1655595-96CC-43E6-994F-73DE9B8E947D}" srcId="{F3453B44-5096-4BCB-A5DC-C111755607B0}" destId="{498BD083-5C91-4CA3-AD1C-D5E1EBBD7F12}" srcOrd="5" destOrd="0" parTransId="{4DB6CAE3-55AF-49AE-B987-4A69C74960E9}" sibTransId="{9A03B1CE-7A92-4128-9E43-D46C17F0F6B8}"/>
    <dgm:cxn modelId="{DA349AB7-0A86-4329-8F23-8EAA15AAC910}" srcId="{F3453B44-5096-4BCB-A5DC-C111755607B0}" destId="{A3F6178F-0289-4112-8935-492FF1738930}" srcOrd="3" destOrd="0" parTransId="{F53B0D83-6077-4F77-AD4F-D7704D68EA0C}" sibTransId="{95E86C2A-5A82-465E-A814-7C1D88AEF7D0}"/>
    <dgm:cxn modelId="{AE18B1BE-1A9A-429F-BD56-A523006A25B0}" type="presOf" srcId="{58335225-C6A2-4B4C-88A9-379EA85C7220}" destId="{E3CF4313-514B-4E70-AA73-A1C667BD6C12}" srcOrd="0" destOrd="0" presId="urn:microsoft.com/office/officeart/2005/8/layout/process5"/>
    <dgm:cxn modelId="{0FD621C8-5909-4231-92F3-82F12FD00170}" type="presOf" srcId="{5BDD38BB-5684-4505-9B62-C1D14A04E2B1}" destId="{C11D0242-199D-494A-8204-B7BB5B8034A5}" srcOrd="0" destOrd="0" presId="urn:microsoft.com/office/officeart/2005/8/layout/process5"/>
    <dgm:cxn modelId="{E3AACFC9-F379-4366-AA60-044D09F243E9}" srcId="{F3453B44-5096-4BCB-A5DC-C111755607B0}" destId="{689BEC0C-9861-46EB-8117-4ECA985F86B2}" srcOrd="4" destOrd="0" parTransId="{25E3C6EF-B67C-4BB7-8B4D-D8800C352331}" sibTransId="{5BDD38BB-5684-4505-9B62-C1D14A04E2B1}"/>
    <dgm:cxn modelId="{C864B8D0-C4F5-4D60-9F01-EBAB4F6CA31E}" type="presOf" srcId="{F43C0A70-F0C0-427A-ACAA-43377138A674}" destId="{24C16570-659D-48FE-9474-0D95DB82CAD5}" srcOrd="0" destOrd="0" presId="urn:microsoft.com/office/officeart/2005/8/layout/process5"/>
    <dgm:cxn modelId="{E815AFD9-264D-4D22-B16A-170E6D13F568}" type="presOf" srcId="{737DAA8F-FD7A-40BB-A328-081A8EF1C691}" destId="{A5B6E0A3-3033-4D3D-9854-9D47F47AF8DF}" srcOrd="0" destOrd="0" presId="urn:microsoft.com/office/officeart/2005/8/layout/process5"/>
    <dgm:cxn modelId="{ED8597DF-B65C-43C0-A9F6-E8C99875C4F5}" type="presOf" srcId="{95E86C2A-5A82-465E-A814-7C1D88AEF7D0}" destId="{AE239094-6852-4D60-AA8C-0AFCB4534871}" srcOrd="1" destOrd="0" presId="urn:microsoft.com/office/officeart/2005/8/layout/process5"/>
    <dgm:cxn modelId="{428542E5-5975-4023-B1E8-494810453E3C}" type="presOf" srcId="{BC43AF06-CA3F-464E-99A4-BB6D12473A21}" destId="{922F84BB-050A-401F-997D-0DA4DD699529}" srcOrd="0" destOrd="0" presId="urn:microsoft.com/office/officeart/2005/8/layout/process5"/>
    <dgm:cxn modelId="{D6F244E5-6752-4E1B-8EC7-3D31D23CEA17}" srcId="{F3453B44-5096-4BCB-A5DC-C111755607B0}" destId="{F43C0A70-F0C0-427A-ACAA-43377138A674}" srcOrd="1" destOrd="0" parTransId="{B6BFD620-3EE4-4D40-9D23-EF278CE6391D}" sibTransId="{E8C8789D-6D05-4AC5-96AD-10889E570D71}"/>
    <dgm:cxn modelId="{3B951BEA-00CC-48AB-AAC7-203FE5FEA0F7}" type="presOf" srcId="{3502192C-FF8A-4AC1-9850-E20E489A48A4}" destId="{D8E6FA4F-DE51-48A4-80B1-C255611EE775}" srcOrd="1" destOrd="0" presId="urn:microsoft.com/office/officeart/2005/8/layout/process5"/>
    <dgm:cxn modelId="{654B2EF3-6FC4-4DC8-8238-346439908C4D}" type="presOf" srcId="{9A03B1CE-7A92-4128-9E43-D46C17F0F6B8}" destId="{8D9F2F8F-AAF0-4AAD-8595-5F77DE49D29D}" srcOrd="1" destOrd="0" presId="urn:microsoft.com/office/officeart/2005/8/layout/process5"/>
    <dgm:cxn modelId="{7AE098F7-BC87-4DAC-B4FB-4E0C561F608B}" type="presOf" srcId="{30DA9E52-1BC5-4F26-B175-CBF53E74EB55}" destId="{6AFBC719-BF30-4769-91BA-D3776CE822A5}" srcOrd="0" destOrd="0" presId="urn:microsoft.com/office/officeart/2005/8/layout/process5"/>
    <dgm:cxn modelId="{75DE9AFB-96D8-4D2E-8C5D-280814143DCE}" type="presOf" srcId="{5BDD38BB-5684-4505-9B62-C1D14A04E2B1}" destId="{6A86A8D5-5D7B-404B-BA6B-A02877482538}" srcOrd="1" destOrd="0" presId="urn:microsoft.com/office/officeart/2005/8/layout/process5"/>
    <dgm:cxn modelId="{6AD9CE12-D054-47F4-A222-B7E4A47DB92E}" type="presParOf" srcId="{B96352EA-B9D3-43C9-ABAF-E1B50C689211}" destId="{E3CF4313-514B-4E70-AA73-A1C667BD6C12}" srcOrd="0" destOrd="0" presId="urn:microsoft.com/office/officeart/2005/8/layout/process5"/>
    <dgm:cxn modelId="{2A6AC5E7-3CFB-4FE3-AABE-F6555F4B856C}" type="presParOf" srcId="{B96352EA-B9D3-43C9-ABAF-E1B50C689211}" destId="{A5B6E0A3-3033-4D3D-9854-9D47F47AF8DF}" srcOrd="1" destOrd="0" presId="urn:microsoft.com/office/officeart/2005/8/layout/process5"/>
    <dgm:cxn modelId="{CFE238F5-3C0C-4045-8638-43489B37B8D7}" type="presParOf" srcId="{A5B6E0A3-3033-4D3D-9854-9D47F47AF8DF}" destId="{0822DDA0-FC88-4910-9908-9701168139D4}" srcOrd="0" destOrd="0" presId="urn:microsoft.com/office/officeart/2005/8/layout/process5"/>
    <dgm:cxn modelId="{541BCFEC-3B38-47F8-8F74-E75A55B7AF55}" type="presParOf" srcId="{B96352EA-B9D3-43C9-ABAF-E1B50C689211}" destId="{24C16570-659D-48FE-9474-0D95DB82CAD5}" srcOrd="2" destOrd="0" presId="urn:microsoft.com/office/officeart/2005/8/layout/process5"/>
    <dgm:cxn modelId="{8002B1C8-38F0-4DC5-864A-F423D914B189}" type="presParOf" srcId="{B96352EA-B9D3-43C9-ABAF-E1B50C689211}" destId="{B44424D8-0826-4561-866B-F58525A5B526}" srcOrd="3" destOrd="0" presId="urn:microsoft.com/office/officeart/2005/8/layout/process5"/>
    <dgm:cxn modelId="{72E99065-96EA-4041-AA7A-29BE03E0169A}" type="presParOf" srcId="{B44424D8-0826-4561-866B-F58525A5B526}" destId="{BB0AD850-071F-4592-8970-A2B51519EAB2}" srcOrd="0" destOrd="0" presId="urn:microsoft.com/office/officeart/2005/8/layout/process5"/>
    <dgm:cxn modelId="{4357A4C6-D484-4762-8F88-1F7EA566AF94}" type="presParOf" srcId="{B96352EA-B9D3-43C9-ABAF-E1B50C689211}" destId="{922F84BB-050A-401F-997D-0DA4DD699529}" srcOrd="4" destOrd="0" presId="urn:microsoft.com/office/officeart/2005/8/layout/process5"/>
    <dgm:cxn modelId="{235E3E9F-A16E-4277-A3FA-6F3B860FCB71}" type="presParOf" srcId="{B96352EA-B9D3-43C9-ABAF-E1B50C689211}" destId="{FC4EA1D6-D46D-4368-A333-1BE0B6938CED}" srcOrd="5" destOrd="0" presId="urn:microsoft.com/office/officeart/2005/8/layout/process5"/>
    <dgm:cxn modelId="{B00EE23D-70CF-41E6-A40A-09841B076B3A}" type="presParOf" srcId="{FC4EA1D6-D46D-4368-A333-1BE0B6938CED}" destId="{D8E6FA4F-DE51-48A4-80B1-C255611EE775}" srcOrd="0" destOrd="0" presId="urn:microsoft.com/office/officeart/2005/8/layout/process5"/>
    <dgm:cxn modelId="{4B90DEBF-F0E9-4A6E-9B29-F746375394C5}" type="presParOf" srcId="{B96352EA-B9D3-43C9-ABAF-E1B50C689211}" destId="{74BB51BD-E35A-4A2B-B9E1-9EEF665FBEE2}" srcOrd="6" destOrd="0" presId="urn:microsoft.com/office/officeart/2005/8/layout/process5"/>
    <dgm:cxn modelId="{E85B520E-0046-4B4A-B80C-F9492E80BDC8}" type="presParOf" srcId="{B96352EA-B9D3-43C9-ABAF-E1B50C689211}" destId="{CA8C73B1-D077-4609-83B3-72ED3399A100}" srcOrd="7" destOrd="0" presId="urn:microsoft.com/office/officeart/2005/8/layout/process5"/>
    <dgm:cxn modelId="{79A2460D-6C99-42E0-A5AF-9ECA1A358E4D}" type="presParOf" srcId="{CA8C73B1-D077-4609-83B3-72ED3399A100}" destId="{AE239094-6852-4D60-AA8C-0AFCB4534871}" srcOrd="0" destOrd="0" presId="urn:microsoft.com/office/officeart/2005/8/layout/process5"/>
    <dgm:cxn modelId="{E0AA1C92-70A3-4BCD-BC9E-932757AF5CFE}" type="presParOf" srcId="{B96352EA-B9D3-43C9-ABAF-E1B50C689211}" destId="{87D2DD5E-8847-41C5-AFD1-E18C2EF797A2}" srcOrd="8" destOrd="0" presId="urn:microsoft.com/office/officeart/2005/8/layout/process5"/>
    <dgm:cxn modelId="{24D9FE8B-97C1-4F82-989F-97D4E1D8D870}" type="presParOf" srcId="{B96352EA-B9D3-43C9-ABAF-E1B50C689211}" destId="{C11D0242-199D-494A-8204-B7BB5B8034A5}" srcOrd="9" destOrd="0" presId="urn:microsoft.com/office/officeart/2005/8/layout/process5"/>
    <dgm:cxn modelId="{6D72C1D4-BAB7-4081-ACB8-D28947920833}" type="presParOf" srcId="{C11D0242-199D-494A-8204-B7BB5B8034A5}" destId="{6A86A8D5-5D7B-404B-BA6B-A02877482538}" srcOrd="0" destOrd="0" presId="urn:microsoft.com/office/officeart/2005/8/layout/process5"/>
    <dgm:cxn modelId="{AC832FA1-0060-42F6-A4FD-CAB98680B25F}" type="presParOf" srcId="{B96352EA-B9D3-43C9-ABAF-E1B50C689211}" destId="{11300B7A-61B8-4E93-ACB1-370765DE9DE7}" srcOrd="10" destOrd="0" presId="urn:microsoft.com/office/officeart/2005/8/layout/process5"/>
    <dgm:cxn modelId="{70E7AB32-FF72-4069-A24D-FE6ED35B15DD}" type="presParOf" srcId="{B96352EA-B9D3-43C9-ABAF-E1B50C689211}" destId="{8BCC2B07-547D-410B-929F-A54CD2EE9B3B}" srcOrd="11" destOrd="0" presId="urn:microsoft.com/office/officeart/2005/8/layout/process5"/>
    <dgm:cxn modelId="{507DF52D-FD8E-4556-A3AD-3175935344BD}" type="presParOf" srcId="{8BCC2B07-547D-410B-929F-A54CD2EE9B3B}" destId="{8D9F2F8F-AAF0-4AAD-8595-5F77DE49D29D}" srcOrd="0" destOrd="0" presId="urn:microsoft.com/office/officeart/2005/8/layout/process5"/>
    <dgm:cxn modelId="{DC2F7635-313B-497A-8290-2E25A94DFBF4}" type="presParOf" srcId="{B96352EA-B9D3-43C9-ABAF-E1B50C689211}" destId="{6AFBC719-BF30-4769-91BA-D3776CE822A5}" srcOrd="1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E86E5B-DF18-4125-A8F9-E377292B013D}">
      <dsp:nvSpPr>
        <dsp:cNvPr id="0" name=""/>
        <dsp:cNvSpPr/>
      </dsp:nvSpPr>
      <dsp:spPr>
        <a:xfrm>
          <a:off x="1068" y="466387"/>
          <a:ext cx="1416485" cy="14164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kern="1200" dirty="0">
              <a:latin typeface="Calibri Light" panose="020F0302020204030204"/>
            </a:rPr>
            <a:t>SpaceX API</a:t>
          </a:r>
          <a:endParaRPr lang="es-MX" sz="2100" kern="1200" dirty="0"/>
        </a:p>
      </dsp:txBody>
      <dsp:txXfrm>
        <a:off x="208507" y="673826"/>
        <a:ext cx="1001607" cy="1001607"/>
      </dsp:txXfrm>
    </dsp:sp>
    <dsp:sp modelId="{5173DDB6-3098-4B3C-9552-F4DE0C7B6E0F}">
      <dsp:nvSpPr>
        <dsp:cNvPr id="0" name=""/>
        <dsp:cNvSpPr/>
      </dsp:nvSpPr>
      <dsp:spPr>
        <a:xfrm>
          <a:off x="1532572" y="763849"/>
          <a:ext cx="821561" cy="821561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300" kern="1200"/>
        </a:p>
      </dsp:txBody>
      <dsp:txXfrm>
        <a:off x="1641470" y="1078014"/>
        <a:ext cx="603765" cy="193231"/>
      </dsp:txXfrm>
    </dsp:sp>
    <dsp:sp modelId="{8DD89580-3387-4E54-A134-ACB6C625F476}">
      <dsp:nvSpPr>
        <dsp:cNvPr id="0" name=""/>
        <dsp:cNvSpPr/>
      </dsp:nvSpPr>
      <dsp:spPr>
        <a:xfrm>
          <a:off x="2469153" y="466387"/>
          <a:ext cx="1416485" cy="14164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kern="1200" dirty="0">
              <a:latin typeface="Calibri Light" panose="020F0302020204030204"/>
            </a:rPr>
            <a:t>Web Scraping</a:t>
          </a:r>
          <a:endParaRPr lang="es-MX" sz="2100" kern="1200" dirty="0"/>
        </a:p>
      </dsp:txBody>
      <dsp:txXfrm>
        <a:off x="2676592" y="673826"/>
        <a:ext cx="1001607" cy="1001607"/>
      </dsp:txXfrm>
    </dsp:sp>
    <dsp:sp modelId="{5EEE156C-C831-4DC5-879E-A9E6442BCD0F}">
      <dsp:nvSpPr>
        <dsp:cNvPr id="0" name=""/>
        <dsp:cNvSpPr/>
      </dsp:nvSpPr>
      <dsp:spPr>
        <a:xfrm>
          <a:off x="4000657" y="763849"/>
          <a:ext cx="821561" cy="821561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000" kern="1200"/>
        </a:p>
      </dsp:txBody>
      <dsp:txXfrm>
        <a:off x="4109555" y="933091"/>
        <a:ext cx="603765" cy="483077"/>
      </dsp:txXfrm>
    </dsp:sp>
    <dsp:sp modelId="{6FCF3C98-725F-4511-8060-EB1AC083BA22}">
      <dsp:nvSpPr>
        <dsp:cNvPr id="0" name=""/>
        <dsp:cNvSpPr/>
      </dsp:nvSpPr>
      <dsp:spPr>
        <a:xfrm>
          <a:off x="4937237" y="466387"/>
          <a:ext cx="1416485" cy="14164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kern="1200" dirty="0">
              <a:latin typeface="Calibri Light" panose="020F0302020204030204"/>
            </a:rPr>
            <a:t>Data sets</a:t>
          </a:r>
          <a:endParaRPr lang="es-MX" sz="2100" kern="1200" dirty="0"/>
        </a:p>
      </dsp:txBody>
      <dsp:txXfrm>
        <a:off x="5144676" y="673826"/>
        <a:ext cx="1001607" cy="10016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02DE86-4D52-47F8-ADAB-1C33DEC3D22E}">
      <dsp:nvSpPr>
        <dsp:cNvPr id="0" name=""/>
        <dsp:cNvSpPr/>
      </dsp:nvSpPr>
      <dsp:spPr>
        <a:xfrm>
          <a:off x="1009958" y="2018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Set URL and GET Request</a:t>
          </a:r>
          <a:endParaRPr lang="en-US" sz="1500" kern="1200" dirty="0"/>
        </a:p>
      </dsp:txBody>
      <dsp:txXfrm>
        <a:off x="1027477" y="19537"/>
        <a:ext cx="2017637" cy="563106"/>
      </dsp:txXfrm>
    </dsp:sp>
    <dsp:sp modelId="{54A822AA-771D-4948-A260-0D1034BB7C7E}">
      <dsp:nvSpPr>
        <dsp:cNvPr id="0" name=""/>
        <dsp:cNvSpPr/>
      </dsp:nvSpPr>
      <dsp:spPr>
        <a:xfrm rot="5400000">
          <a:off x="1924143" y="615116"/>
          <a:ext cx="224304" cy="269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1955546" y="637547"/>
        <a:ext cx="161499" cy="157013"/>
      </dsp:txXfrm>
    </dsp:sp>
    <dsp:sp modelId="{768BD4C6-7AF7-411B-ACD3-797BA278DCE7}">
      <dsp:nvSpPr>
        <dsp:cNvPr id="0" name=""/>
        <dsp:cNvSpPr/>
      </dsp:nvSpPr>
      <dsp:spPr>
        <a:xfrm>
          <a:off x="1009958" y="899235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Response Decoding </a:t>
          </a:r>
        </a:p>
      </dsp:txBody>
      <dsp:txXfrm>
        <a:off x="1027477" y="916754"/>
        <a:ext cx="2017637" cy="563106"/>
      </dsp:txXfrm>
    </dsp:sp>
    <dsp:sp modelId="{B824963D-6E6F-42BE-8282-9122034C6C05}">
      <dsp:nvSpPr>
        <dsp:cNvPr id="0" name=""/>
        <dsp:cNvSpPr/>
      </dsp:nvSpPr>
      <dsp:spPr>
        <a:xfrm rot="5400000">
          <a:off x="1924143" y="1512333"/>
          <a:ext cx="224304" cy="269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1955546" y="1534764"/>
        <a:ext cx="161499" cy="157013"/>
      </dsp:txXfrm>
    </dsp:sp>
    <dsp:sp modelId="{D38F8978-F363-48E6-824A-8EE7A58CA8B9}">
      <dsp:nvSpPr>
        <dsp:cNvPr id="0" name=""/>
        <dsp:cNvSpPr/>
      </dsp:nvSpPr>
      <dsp:spPr>
        <a:xfrm>
          <a:off x="1009958" y="1796452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Functions Definition and API calls</a:t>
          </a:r>
        </a:p>
      </dsp:txBody>
      <dsp:txXfrm>
        <a:off x="1027477" y="1813971"/>
        <a:ext cx="2017637" cy="563106"/>
      </dsp:txXfrm>
    </dsp:sp>
    <dsp:sp modelId="{CCC0FE57-51D9-4F89-BB2E-18DD71C22079}">
      <dsp:nvSpPr>
        <dsp:cNvPr id="0" name=""/>
        <dsp:cNvSpPr/>
      </dsp:nvSpPr>
      <dsp:spPr>
        <a:xfrm rot="5400000">
          <a:off x="1924143" y="2409550"/>
          <a:ext cx="224304" cy="269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1955546" y="2431981"/>
        <a:ext cx="161499" cy="157013"/>
      </dsp:txXfrm>
    </dsp:sp>
    <dsp:sp modelId="{CFBE9F01-F82F-46B5-B6DA-11202843CE33}">
      <dsp:nvSpPr>
        <dsp:cNvPr id="0" name=""/>
        <dsp:cNvSpPr/>
      </dsp:nvSpPr>
      <dsp:spPr>
        <a:xfrm>
          <a:off x="1009958" y="2693669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Data Combination and Conversion to </a:t>
          </a:r>
          <a:r>
            <a:rPr lang="en-US" sz="1500" kern="1200" dirty="0" err="1">
              <a:latin typeface="Calibri Light" panose="020F0302020204030204"/>
            </a:rPr>
            <a:t>Dataframe</a:t>
          </a:r>
        </a:p>
      </dsp:txBody>
      <dsp:txXfrm>
        <a:off x="1027477" y="2711188"/>
        <a:ext cx="2017637" cy="563106"/>
      </dsp:txXfrm>
    </dsp:sp>
    <dsp:sp modelId="{580C17F2-C47A-45CC-A877-2E1FEEAE2E01}">
      <dsp:nvSpPr>
        <dsp:cNvPr id="0" name=""/>
        <dsp:cNvSpPr/>
      </dsp:nvSpPr>
      <dsp:spPr>
        <a:xfrm rot="5400000">
          <a:off x="1924143" y="3306767"/>
          <a:ext cx="224304" cy="269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1955546" y="3329198"/>
        <a:ext cx="161499" cy="157013"/>
      </dsp:txXfrm>
    </dsp:sp>
    <dsp:sp modelId="{0E2AD546-62A6-4D01-81E9-17074AB12497}">
      <dsp:nvSpPr>
        <dsp:cNvPr id="0" name=""/>
        <dsp:cNvSpPr/>
      </dsp:nvSpPr>
      <dsp:spPr>
        <a:xfrm>
          <a:off x="1009958" y="3590886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Filtering (Falcon 9 only)</a:t>
          </a:r>
        </a:p>
      </dsp:txBody>
      <dsp:txXfrm>
        <a:off x="1027477" y="3608405"/>
        <a:ext cx="2017637" cy="563106"/>
      </dsp:txXfrm>
    </dsp:sp>
    <dsp:sp modelId="{75D68FC8-FBD8-43BE-A351-91B93B3F7DB5}">
      <dsp:nvSpPr>
        <dsp:cNvPr id="0" name=""/>
        <dsp:cNvSpPr/>
      </dsp:nvSpPr>
      <dsp:spPr>
        <a:xfrm rot="5400000">
          <a:off x="1924143" y="4203984"/>
          <a:ext cx="224304" cy="269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1955546" y="4226415"/>
        <a:ext cx="161499" cy="157013"/>
      </dsp:txXfrm>
    </dsp:sp>
    <dsp:sp modelId="{7888EA28-4F65-4F78-9B73-4C5C81A7A5D9}">
      <dsp:nvSpPr>
        <dsp:cNvPr id="0" name=""/>
        <dsp:cNvSpPr/>
      </dsp:nvSpPr>
      <dsp:spPr>
        <a:xfrm>
          <a:off x="1009958" y="4488103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Missing Values Imputing (mean)</a:t>
          </a:r>
        </a:p>
      </dsp:txBody>
      <dsp:txXfrm>
        <a:off x="1027477" y="4505622"/>
        <a:ext cx="2017637" cy="5631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02DE86-4D52-47F8-ADAB-1C33DEC3D22E}">
      <dsp:nvSpPr>
        <dsp:cNvPr id="0" name=""/>
        <dsp:cNvSpPr/>
      </dsp:nvSpPr>
      <dsp:spPr>
        <a:xfrm>
          <a:off x="1400456" y="1785"/>
          <a:ext cx="1771087" cy="6643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alibri Light" panose="020F0302020204030204"/>
            </a:rPr>
            <a:t>Set URL and GET Request</a:t>
          </a:r>
          <a:endParaRPr lang="en-US" sz="1700" kern="1200" dirty="0"/>
        </a:p>
      </dsp:txBody>
      <dsp:txXfrm>
        <a:off x="1419915" y="21244"/>
        <a:ext cx="1732169" cy="625450"/>
      </dsp:txXfrm>
    </dsp:sp>
    <dsp:sp modelId="{54A822AA-771D-4948-A260-0D1034BB7C7E}">
      <dsp:nvSpPr>
        <dsp:cNvPr id="0" name=""/>
        <dsp:cNvSpPr/>
      </dsp:nvSpPr>
      <dsp:spPr>
        <a:xfrm rot="5400000">
          <a:off x="2161430" y="682763"/>
          <a:ext cx="249138" cy="2989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200" kern="1200"/>
        </a:p>
      </dsp:txBody>
      <dsp:txXfrm rot="-5400000">
        <a:off x="2196310" y="707677"/>
        <a:ext cx="179379" cy="174397"/>
      </dsp:txXfrm>
    </dsp:sp>
    <dsp:sp modelId="{6A65BEE5-333B-48C0-BE2D-C875FCFAAA29}">
      <dsp:nvSpPr>
        <dsp:cNvPr id="0" name=""/>
        <dsp:cNvSpPr/>
      </dsp:nvSpPr>
      <dsp:spPr>
        <a:xfrm>
          <a:off x="1400456" y="998339"/>
          <a:ext cx="1771087" cy="6643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BeautifulSoup Object Creation</a:t>
          </a:r>
        </a:p>
      </dsp:txBody>
      <dsp:txXfrm>
        <a:off x="1419915" y="1017798"/>
        <a:ext cx="1732169" cy="625450"/>
      </dsp:txXfrm>
    </dsp:sp>
    <dsp:sp modelId="{470A1D39-0F8B-472F-B918-B16B52C77217}">
      <dsp:nvSpPr>
        <dsp:cNvPr id="0" name=""/>
        <dsp:cNvSpPr/>
      </dsp:nvSpPr>
      <dsp:spPr>
        <a:xfrm rot="5400000">
          <a:off x="2161430" y="1679317"/>
          <a:ext cx="249138" cy="2989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200" kern="1200"/>
        </a:p>
      </dsp:txBody>
      <dsp:txXfrm rot="-5400000">
        <a:off x="2196310" y="1704231"/>
        <a:ext cx="179379" cy="174397"/>
      </dsp:txXfrm>
    </dsp:sp>
    <dsp:sp modelId="{451B80E8-06EA-4702-983D-2F3C156568FC}">
      <dsp:nvSpPr>
        <dsp:cNvPr id="0" name=""/>
        <dsp:cNvSpPr/>
      </dsp:nvSpPr>
      <dsp:spPr>
        <a:xfrm>
          <a:off x="1400456" y="1994892"/>
          <a:ext cx="1771087" cy="6643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HTML </a:t>
          </a:r>
          <a:r>
            <a:rPr lang="en-US" sz="1700" kern="1200" dirty="0">
              <a:latin typeface="Calibri Light" panose="020F0302020204030204"/>
            </a:rPr>
            <a:t>Tables</a:t>
          </a:r>
          <a:r>
            <a:rPr lang="en-US" sz="1700" kern="1200" dirty="0"/>
            <a:t> </a:t>
          </a:r>
          <a:r>
            <a:rPr lang="en-US" sz="1700" kern="1200" dirty="0">
              <a:latin typeface="Calibri Light" panose="020F0302020204030204"/>
            </a:rPr>
            <a:t>Parsing</a:t>
          </a:r>
        </a:p>
      </dsp:txBody>
      <dsp:txXfrm>
        <a:off x="1419915" y="2014351"/>
        <a:ext cx="1732169" cy="625450"/>
      </dsp:txXfrm>
    </dsp:sp>
    <dsp:sp modelId="{E2773CD8-25FB-41CE-8308-03F622997DB2}">
      <dsp:nvSpPr>
        <dsp:cNvPr id="0" name=""/>
        <dsp:cNvSpPr/>
      </dsp:nvSpPr>
      <dsp:spPr>
        <a:xfrm rot="5400000">
          <a:off x="2161430" y="2675870"/>
          <a:ext cx="249138" cy="2989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200" kern="1200"/>
        </a:p>
      </dsp:txBody>
      <dsp:txXfrm rot="-5400000">
        <a:off x="2196310" y="2700784"/>
        <a:ext cx="179379" cy="174397"/>
      </dsp:txXfrm>
    </dsp:sp>
    <dsp:sp modelId="{D2D7843D-FB0D-40AF-B78A-29C2A9382093}">
      <dsp:nvSpPr>
        <dsp:cNvPr id="0" name=""/>
        <dsp:cNvSpPr/>
      </dsp:nvSpPr>
      <dsp:spPr>
        <a:xfrm>
          <a:off x="1400456" y="2991445"/>
          <a:ext cx="1771087" cy="6643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alibri Light" panose="020F0302020204030204"/>
            </a:rPr>
            <a:t>Conversion to Pandas Dataframe</a:t>
          </a:r>
          <a:endParaRPr lang="en-US" sz="1700" kern="1200" dirty="0"/>
        </a:p>
      </dsp:txBody>
      <dsp:txXfrm>
        <a:off x="1419915" y="3010904"/>
        <a:ext cx="1732169" cy="6254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E49881-928B-441A-A3DE-216CBDD95963}">
      <dsp:nvSpPr>
        <dsp:cNvPr id="0" name=""/>
        <dsp:cNvSpPr/>
      </dsp:nvSpPr>
      <dsp:spPr>
        <a:xfrm>
          <a:off x="1376409" y="2164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 err="1">
              <a:latin typeface="Calibri Light" panose="020F0302020204030204"/>
            </a:rPr>
            <a:t>Missing</a:t>
          </a:r>
          <a:r>
            <a:rPr lang="es-MX" sz="1400" kern="1200" dirty="0">
              <a:latin typeface="Calibri Light" panose="020F0302020204030204"/>
            </a:rPr>
            <a:t> </a:t>
          </a:r>
          <a:r>
            <a:rPr lang="es-MX" sz="1400" kern="1200" dirty="0" err="1">
              <a:latin typeface="Calibri Light" panose="020F0302020204030204"/>
            </a:rPr>
            <a:t>Values</a:t>
          </a:r>
          <a:r>
            <a:rPr lang="es-MX" sz="1400" kern="1200" dirty="0">
              <a:latin typeface="Calibri Light" panose="020F0302020204030204"/>
            </a:rPr>
            <a:t> Identification</a:t>
          </a:r>
          <a:endParaRPr lang="es-MX" sz="1400" kern="1200" dirty="0"/>
        </a:p>
      </dsp:txBody>
      <dsp:txXfrm>
        <a:off x="1395190" y="20945"/>
        <a:ext cx="2385467" cy="603666"/>
      </dsp:txXfrm>
    </dsp:sp>
    <dsp:sp modelId="{3C89DF7A-5A4F-404E-80B2-754E68D7A4EF}">
      <dsp:nvSpPr>
        <dsp:cNvPr id="0" name=""/>
        <dsp:cNvSpPr/>
      </dsp:nvSpPr>
      <dsp:spPr>
        <a:xfrm rot="5400000">
          <a:off x="2467694" y="659423"/>
          <a:ext cx="240460" cy="2885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2501358" y="683469"/>
        <a:ext cx="173132" cy="168322"/>
      </dsp:txXfrm>
    </dsp:sp>
    <dsp:sp modelId="{C059BCA1-75AA-4409-A725-3A58ED4FDDCB}">
      <dsp:nvSpPr>
        <dsp:cNvPr id="0" name=""/>
        <dsp:cNvSpPr/>
      </dsp:nvSpPr>
      <dsp:spPr>
        <a:xfrm>
          <a:off x="1376409" y="964006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 err="1">
              <a:latin typeface="Calibri Light" panose="020F0302020204030204"/>
            </a:rPr>
            <a:t>Column</a:t>
          </a:r>
          <a:r>
            <a:rPr lang="es-MX" sz="1400" kern="1200" dirty="0">
              <a:latin typeface="Calibri Light" panose="020F0302020204030204"/>
            </a:rPr>
            <a:t> </a:t>
          </a:r>
          <a:r>
            <a:rPr lang="es-MX" sz="1400" kern="1200" dirty="0" err="1">
              <a:latin typeface="Calibri Light" panose="020F0302020204030204"/>
            </a:rPr>
            <a:t>Types</a:t>
          </a:r>
          <a:r>
            <a:rPr lang="es-MX" sz="1400" kern="1200" dirty="0">
              <a:latin typeface="Calibri Light" panose="020F0302020204030204"/>
            </a:rPr>
            <a:t> </a:t>
          </a:r>
          <a:r>
            <a:rPr lang="es-MX" sz="1400" kern="1200" dirty="0" err="1">
              <a:latin typeface="Calibri Light" panose="020F0302020204030204"/>
            </a:rPr>
            <a:t>Identification</a:t>
          </a:r>
          <a:endParaRPr lang="es-MX" sz="1400" kern="1200" dirty="0" err="1"/>
        </a:p>
      </dsp:txBody>
      <dsp:txXfrm>
        <a:off x="1395190" y="982787"/>
        <a:ext cx="2385467" cy="603666"/>
      </dsp:txXfrm>
    </dsp:sp>
    <dsp:sp modelId="{608569A1-D444-4CF4-8CC7-937759536A7C}">
      <dsp:nvSpPr>
        <dsp:cNvPr id="0" name=""/>
        <dsp:cNvSpPr/>
      </dsp:nvSpPr>
      <dsp:spPr>
        <a:xfrm rot="5400000">
          <a:off x="2467694" y="1621265"/>
          <a:ext cx="240460" cy="2885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2501358" y="1645311"/>
        <a:ext cx="173132" cy="168322"/>
      </dsp:txXfrm>
    </dsp:sp>
    <dsp:sp modelId="{106E4083-C00E-42E4-90CE-0614E968E62E}">
      <dsp:nvSpPr>
        <dsp:cNvPr id="0" name=""/>
        <dsp:cNvSpPr/>
      </dsp:nvSpPr>
      <dsp:spPr>
        <a:xfrm>
          <a:off x="1376409" y="1925849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 err="1">
              <a:latin typeface="Calibri Light" panose="020F0302020204030204"/>
            </a:rPr>
            <a:t>Number</a:t>
          </a:r>
          <a:r>
            <a:rPr lang="es-MX" sz="1400" kern="1200" dirty="0">
              <a:latin typeface="Calibri Light" panose="020F0302020204030204"/>
            </a:rPr>
            <a:t> </a:t>
          </a:r>
          <a:r>
            <a:rPr lang="es-MX" sz="1400" kern="1200" dirty="0" err="1">
              <a:latin typeface="Calibri Light" panose="020F0302020204030204"/>
            </a:rPr>
            <a:t>of</a:t>
          </a:r>
          <a:r>
            <a:rPr lang="es-MX" sz="1400" kern="1200" dirty="0">
              <a:latin typeface="Calibri Light" panose="020F0302020204030204"/>
            </a:rPr>
            <a:t> </a:t>
          </a:r>
          <a:r>
            <a:rPr lang="es-MX" sz="1400" kern="1200" dirty="0" err="1">
              <a:latin typeface="Calibri Light" panose="020F0302020204030204"/>
            </a:rPr>
            <a:t>Launches</a:t>
          </a:r>
          <a:r>
            <a:rPr lang="es-MX" sz="1400" kern="1200" dirty="0">
              <a:latin typeface="Calibri Light" panose="020F0302020204030204"/>
            </a:rPr>
            <a:t> per Site</a:t>
          </a:r>
        </a:p>
      </dsp:txBody>
      <dsp:txXfrm>
        <a:off x="1395190" y="1944630"/>
        <a:ext cx="2385467" cy="603666"/>
      </dsp:txXfrm>
    </dsp:sp>
    <dsp:sp modelId="{577DAC70-8486-4822-AA12-B2B605DBE14F}">
      <dsp:nvSpPr>
        <dsp:cNvPr id="0" name=""/>
        <dsp:cNvSpPr/>
      </dsp:nvSpPr>
      <dsp:spPr>
        <a:xfrm rot="5400000">
          <a:off x="2467694" y="2583108"/>
          <a:ext cx="240460" cy="2885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2501358" y="2607154"/>
        <a:ext cx="173132" cy="168322"/>
      </dsp:txXfrm>
    </dsp:sp>
    <dsp:sp modelId="{D472FB20-5678-4CDB-B14F-9BBE731488CD}">
      <dsp:nvSpPr>
        <dsp:cNvPr id="0" name=""/>
        <dsp:cNvSpPr/>
      </dsp:nvSpPr>
      <dsp:spPr>
        <a:xfrm>
          <a:off x="1376409" y="2887691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>
              <a:latin typeface="Calibri Light" panose="020F0302020204030204"/>
            </a:rPr>
            <a:t>Number</a:t>
          </a:r>
          <a:r>
            <a:rPr lang="es-MX" sz="1400" kern="1200" dirty="0"/>
            <a:t> and occurrence of each orbit</a:t>
          </a:r>
          <a:endParaRPr lang="es-MX" sz="1400" kern="1200" dirty="0">
            <a:latin typeface="Calibri Light" panose="020F0302020204030204"/>
          </a:endParaRPr>
        </a:p>
      </dsp:txBody>
      <dsp:txXfrm>
        <a:off x="1395190" y="2906472"/>
        <a:ext cx="2385467" cy="603666"/>
      </dsp:txXfrm>
    </dsp:sp>
    <dsp:sp modelId="{41D8815E-5E6E-4C6E-AFCB-935AD96C31FB}">
      <dsp:nvSpPr>
        <dsp:cNvPr id="0" name=""/>
        <dsp:cNvSpPr/>
      </dsp:nvSpPr>
      <dsp:spPr>
        <a:xfrm rot="5400000">
          <a:off x="2467694" y="3544950"/>
          <a:ext cx="240460" cy="2885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2501358" y="3568996"/>
        <a:ext cx="173132" cy="168322"/>
      </dsp:txXfrm>
    </dsp:sp>
    <dsp:sp modelId="{4D733F69-C05E-40B9-9C50-ED91A7539216}">
      <dsp:nvSpPr>
        <dsp:cNvPr id="0" name=""/>
        <dsp:cNvSpPr/>
      </dsp:nvSpPr>
      <dsp:spPr>
        <a:xfrm>
          <a:off x="1376409" y="3849534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>
              <a:latin typeface="Calibri Light" panose="020F0302020204030204"/>
            </a:rPr>
            <a:t>Number</a:t>
          </a:r>
          <a:r>
            <a:rPr lang="es-MX" sz="1400" kern="1200" dirty="0"/>
            <a:t> and occurence of mission outcome per orbit type</a:t>
          </a:r>
          <a:endParaRPr lang="es-MX" sz="1400" kern="1200" dirty="0">
            <a:latin typeface="Calibri Light" panose="020F0302020204030204"/>
          </a:endParaRPr>
        </a:p>
      </dsp:txBody>
      <dsp:txXfrm>
        <a:off x="1395190" y="3868315"/>
        <a:ext cx="2385467" cy="603666"/>
      </dsp:txXfrm>
    </dsp:sp>
    <dsp:sp modelId="{20EFB869-7A1A-47BA-9B0A-1B54A0C8595B}">
      <dsp:nvSpPr>
        <dsp:cNvPr id="0" name=""/>
        <dsp:cNvSpPr/>
      </dsp:nvSpPr>
      <dsp:spPr>
        <a:xfrm rot="5400000">
          <a:off x="2467694" y="4506793"/>
          <a:ext cx="240460" cy="2885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2501358" y="4530839"/>
        <a:ext cx="173132" cy="168322"/>
      </dsp:txXfrm>
    </dsp:sp>
    <dsp:sp modelId="{AE3C1299-AAE8-4EA8-9716-3F8E67D3DE7A}">
      <dsp:nvSpPr>
        <dsp:cNvPr id="0" name=""/>
        <dsp:cNvSpPr/>
      </dsp:nvSpPr>
      <dsp:spPr>
        <a:xfrm>
          <a:off x="1376409" y="4811376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 err="1">
              <a:latin typeface="Calibri Light" panose="020F0302020204030204"/>
            </a:rPr>
            <a:t>Landing</a:t>
          </a:r>
          <a:r>
            <a:rPr lang="es-MX" sz="1400" kern="1200" dirty="0"/>
            <a:t> </a:t>
          </a:r>
          <a:r>
            <a:rPr lang="es-MX" sz="1400" kern="1200" dirty="0" err="1">
              <a:latin typeface="Calibri Light" panose="020F0302020204030204"/>
            </a:rPr>
            <a:t>Outcome</a:t>
          </a:r>
          <a:r>
            <a:rPr lang="es-MX" sz="1400" kern="1200" dirty="0"/>
            <a:t> </a:t>
          </a:r>
          <a:r>
            <a:rPr lang="es-MX" sz="1400" kern="1200" dirty="0" err="1">
              <a:latin typeface="Calibri Light" panose="020F0302020204030204"/>
            </a:rPr>
            <a:t>Label</a:t>
          </a:r>
          <a:r>
            <a:rPr lang="es-MX" sz="1400" kern="1200" dirty="0">
              <a:latin typeface="Calibri Light" panose="020F0302020204030204"/>
            </a:rPr>
            <a:t> </a:t>
          </a:r>
          <a:r>
            <a:rPr lang="es-MX" sz="1400" kern="1200" dirty="0" err="1">
              <a:latin typeface="Calibri Light" panose="020F0302020204030204"/>
            </a:rPr>
            <a:t>Creation</a:t>
          </a:r>
        </a:p>
      </dsp:txBody>
      <dsp:txXfrm>
        <a:off x="1395190" y="4830157"/>
        <a:ext cx="2385467" cy="60366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F4313-514B-4E70-AA73-A1C667BD6C12}">
      <dsp:nvSpPr>
        <dsp:cNvPr id="0" name=""/>
        <dsp:cNvSpPr/>
      </dsp:nvSpPr>
      <dsp:spPr>
        <a:xfrm>
          <a:off x="758596" y="957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>
              <a:latin typeface="Calibri Light" panose="020F0302020204030204"/>
            </a:rPr>
            <a:t>Data </a:t>
          </a:r>
          <a:r>
            <a:rPr lang="es-MX" sz="900" kern="1200" dirty="0" err="1">
              <a:latin typeface="Calibri Light" panose="020F0302020204030204"/>
            </a:rPr>
            <a:t>Standarization</a:t>
          </a:r>
          <a:r>
            <a:rPr lang="es-MX" sz="900" kern="1200" dirty="0">
              <a:latin typeface="Calibri Light" panose="020F0302020204030204"/>
            </a:rPr>
            <a:t> (Standard </a:t>
          </a:r>
          <a:r>
            <a:rPr lang="es-MX" sz="900" kern="1200" dirty="0" err="1">
              <a:latin typeface="Calibri Light" panose="020F0302020204030204"/>
            </a:rPr>
            <a:t>Scaler</a:t>
          </a:r>
          <a:r>
            <a:rPr lang="es-MX" sz="900" kern="1200" dirty="0">
              <a:latin typeface="Calibri Light" panose="020F0302020204030204"/>
            </a:rPr>
            <a:t>)</a:t>
          </a:r>
        </a:p>
      </dsp:txBody>
      <dsp:txXfrm>
        <a:off x="782948" y="25309"/>
        <a:ext cx="1337011" cy="782725"/>
      </dsp:txXfrm>
    </dsp:sp>
    <dsp:sp modelId="{A5B6E0A3-3033-4D3D-9854-9D47F47AF8DF}">
      <dsp:nvSpPr>
        <dsp:cNvPr id="0" name=""/>
        <dsp:cNvSpPr/>
      </dsp:nvSpPr>
      <dsp:spPr>
        <a:xfrm>
          <a:off x="2266254" y="244843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>
        <a:off x="2266254" y="313574"/>
        <a:ext cx="205640" cy="206195"/>
      </dsp:txXfrm>
    </dsp:sp>
    <dsp:sp modelId="{24C16570-659D-48FE-9474-0D95DB82CAD5}">
      <dsp:nvSpPr>
        <dsp:cNvPr id="0" name=""/>
        <dsp:cNvSpPr/>
      </dsp:nvSpPr>
      <dsp:spPr>
        <a:xfrm>
          <a:off x="2698598" y="957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>
              <a:latin typeface="Calibri Light" panose="020F0302020204030204"/>
            </a:rPr>
            <a:t>Dataset split into </a:t>
          </a:r>
          <a:r>
            <a:rPr lang="es-MX" sz="900" kern="1200" dirty="0"/>
            <a:t>training and test data</a:t>
          </a:r>
          <a:r>
            <a:rPr lang="es-MX" sz="900" kern="1200" dirty="0">
              <a:latin typeface="Calibri Light" panose="020F0302020204030204"/>
            </a:rPr>
            <a:t>.</a:t>
          </a:r>
          <a:endParaRPr lang="es-MX" sz="900" kern="1200" dirty="0"/>
        </a:p>
      </dsp:txBody>
      <dsp:txXfrm>
        <a:off x="2722950" y="25309"/>
        <a:ext cx="1337011" cy="782725"/>
      </dsp:txXfrm>
    </dsp:sp>
    <dsp:sp modelId="{B44424D8-0826-4561-866B-F58525A5B526}">
      <dsp:nvSpPr>
        <dsp:cNvPr id="0" name=""/>
        <dsp:cNvSpPr/>
      </dsp:nvSpPr>
      <dsp:spPr>
        <a:xfrm rot="5400000">
          <a:off x="3244569" y="929386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 rot="-5400000">
        <a:off x="3288358" y="954329"/>
        <a:ext cx="206195" cy="205640"/>
      </dsp:txXfrm>
    </dsp:sp>
    <dsp:sp modelId="{922F84BB-050A-401F-997D-0DA4DD699529}">
      <dsp:nvSpPr>
        <dsp:cNvPr id="0" name=""/>
        <dsp:cNvSpPr/>
      </dsp:nvSpPr>
      <dsp:spPr>
        <a:xfrm>
          <a:off x="2698598" y="1386672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 err="1">
              <a:latin typeface="Calibri Light" panose="020F0302020204030204"/>
            </a:rPr>
            <a:t>Creation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of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logistic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regression</a:t>
          </a:r>
          <a:r>
            <a:rPr lang="es-MX" sz="900" kern="1200" dirty="0">
              <a:latin typeface="Calibri Light" panose="020F0302020204030204"/>
            </a:rPr>
            <a:t>, SVM,  </a:t>
          </a:r>
          <a:r>
            <a:rPr lang="es-MX" sz="900" kern="1200" dirty="0" err="1"/>
            <a:t>decision</a:t>
          </a:r>
          <a:r>
            <a:rPr lang="es-MX" sz="900" kern="1200" dirty="0"/>
            <a:t> </a:t>
          </a:r>
          <a:r>
            <a:rPr lang="es-MX" sz="900" kern="1200" dirty="0" err="1"/>
            <a:t>tree</a:t>
          </a:r>
          <a:r>
            <a:rPr lang="es-MX" sz="900" kern="1200" dirty="0"/>
            <a:t> </a:t>
          </a:r>
          <a:r>
            <a:rPr lang="es-MX" sz="900" kern="1200" dirty="0">
              <a:latin typeface="Calibri Light" panose="020F0302020204030204"/>
            </a:rPr>
            <a:t>and KNN objects.</a:t>
          </a:r>
        </a:p>
      </dsp:txBody>
      <dsp:txXfrm>
        <a:off x="2722950" y="1411024"/>
        <a:ext cx="1337011" cy="782725"/>
      </dsp:txXfrm>
    </dsp:sp>
    <dsp:sp modelId="{FC4EA1D6-D46D-4368-A333-1BE0B6938CED}">
      <dsp:nvSpPr>
        <dsp:cNvPr id="0" name=""/>
        <dsp:cNvSpPr/>
      </dsp:nvSpPr>
      <dsp:spPr>
        <a:xfrm rot="10800000">
          <a:off x="2282883" y="1630558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 rot="10800000">
        <a:off x="2371014" y="1699289"/>
        <a:ext cx="205640" cy="206195"/>
      </dsp:txXfrm>
    </dsp:sp>
    <dsp:sp modelId="{74BB51BD-E35A-4A2B-B9E1-9EEF665FBEE2}">
      <dsp:nvSpPr>
        <dsp:cNvPr id="0" name=""/>
        <dsp:cNvSpPr/>
      </dsp:nvSpPr>
      <dsp:spPr>
        <a:xfrm>
          <a:off x="758596" y="1386672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 err="1">
              <a:latin typeface="Calibri Light" panose="020F0302020204030204"/>
            </a:rPr>
            <a:t>Identification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of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best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parameters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with</a:t>
          </a:r>
          <a:r>
            <a:rPr lang="es-MX" sz="900" kern="1200" dirty="0">
              <a:latin typeface="Calibri Light" panose="020F0302020204030204"/>
            </a:rPr>
            <a:t> </a:t>
          </a:r>
          <a:r>
            <a:rPr lang="es-MX" sz="900" kern="1200" dirty="0" err="1"/>
            <a:t>GridSearchCV</a:t>
          </a:r>
          <a:r>
            <a:rPr lang="es-MX" sz="900" kern="1200" dirty="0">
              <a:latin typeface="Calibri Light" panose="020F0302020204030204"/>
            </a:rPr>
            <a:t>.</a:t>
          </a:r>
          <a:endParaRPr lang="es-MX" sz="900" kern="1200" dirty="0"/>
        </a:p>
      </dsp:txBody>
      <dsp:txXfrm>
        <a:off x="782948" y="1411024"/>
        <a:ext cx="1337011" cy="782725"/>
      </dsp:txXfrm>
    </dsp:sp>
    <dsp:sp modelId="{CA8C73B1-D077-4609-83B3-72ED3399A100}">
      <dsp:nvSpPr>
        <dsp:cNvPr id="0" name=""/>
        <dsp:cNvSpPr/>
      </dsp:nvSpPr>
      <dsp:spPr>
        <a:xfrm rot="5400000">
          <a:off x="1304568" y="2315101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 rot="-5400000">
        <a:off x="1348357" y="2340044"/>
        <a:ext cx="206195" cy="205640"/>
      </dsp:txXfrm>
    </dsp:sp>
    <dsp:sp modelId="{87D2DD5E-8847-41C5-AFD1-E18C2EF797A2}">
      <dsp:nvSpPr>
        <dsp:cNvPr id="0" name=""/>
        <dsp:cNvSpPr/>
      </dsp:nvSpPr>
      <dsp:spPr>
        <a:xfrm>
          <a:off x="758596" y="2772388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 err="1"/>
            <a:t>Accuracy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calculation</a:t>
          </a:r>
          <a:r>
            <a:rPr lang="es-MX" sz="900" kern="1200" dirty="0">
              <a:latin typeface="Calibri Light" panose="020F0302020204030204"/>
            </a:rPr>
            <a:t> (score </a:t>
          </a:r>
          <a:r>
            <a:rPr lang="es-MX" sz="900" kern="1200" dirty="0" err="1">
              <a:latin typeface="Calibri Light" panose="020F0302020204030204"/>
            </a:rPr>
            <a:t>method</a:t>
          </a:r>
          <a:r>
            <a:rPr lang="es-MX" sz="900" kern="1200" dirty="0">
              <a:latin typeface="Calibri Light" panose="020F0302020204030204"/>
            </a:rPr>
            <a:t>)</a:t>
          </a:r>
          <a:endParaRPr lang="es-MX" sz="900" kern="1200" dirty="0"/>
        </a:p>
      </dsp:txBody>
      <dsp:txXfrm>
        <a:off x="782948" y="2796740"/>
        <a:ext cx="1337011" cy="782725"/>
      </dsp:txXfrm>
    </dsp:sp>
    <dsp:sp modelId="{C11D0242-199D-494A-8204-B7BB5B8034A5}">
      <dsp:nvSpPr>
        <dsp:cNvPr id="0" name=""/>
        <dsp:cNvSpPr/>
      </dsp:nvSpPr>
      <dsp:spPr>
        <a:xfrm>
          <a:off x="2266254" y="3016274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>
        <a:off x="2266254" y="3085005"/>
        <a:ext cx="205640" cy="206195"/>
      </dsp:txXfrm>
    </dsp:sp>
    <dsp:sp modelId="{11300B7A-61B8-4E93-ACB1-370765DE9DE7}">
      <dsp:nvSpPr>
        <dsp:cNvPr id="0" name=""/>
        <dsp:cNvSpPr/>
      </dsp:nvSpPr>
      <dsp:spPr>
        <a:xfrm>
          <a:off x="2698598" y="2772388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 err="1">
              <a:latin typeface="Calibri Light" panose="020F0302020204030204"/>
            </a:rPr>
            <a:t>Plot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of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confusion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matrix</a:t>
          </a:r>
        </a:p>
      </dsp:txBody>
      <dsp:txXfrm>
        <a:off x="2722950" y="2796740"/>
        <a:ext cx="1337011" cy="782725"/>
      </dsp:txXfrm>
    </dsp:sp>
    <dsp:sp modelId="{8BCC2B07-547D-410B-929F-A54CD2EE9B3B}">
      <dsp:nvSpPr>
        <dsp:cNvPr id="0" name=""/>
        <dsp:cNvSpPr/>
      </dsp:nvSpPr>
      <dsp:spPr>
        <a:xfrm rot="5400000">
          <a:off x="3244569" y="3700817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 rot="-5400000">
        <a:off x="3288358" y="3725760"/>
        <a:ext cx="206195" cy="205640"/>
      </dsp:txXfrm>
    </dsp:sp>
    <dsp:sp modelId="{6AFBC719-BF30-4769-91BA-D3776CE822A5}">
      <dsp:nvSpPr>
        <dsp:cNvPr id="0" name=""/>
        <dsp:cNvSpPr/>
      </dsp:nvSpPr>
      <dsp:spPr>
        <a:xfrm>
          <a:off x="2698598" y="4158103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 err="1">
              <a:latin typeface="Calibri Light" panose="020F0302020204030204"/>
            </a:rPr>
            <a:t>Selection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of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best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classification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model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with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classificaction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report</a:t>
          </a:r>
          <a:r>
            <a:rPr lang="es-MX" sz="900" kern="1200" dirty="0">
              <a:latin typeface="Calibri Light" panose="020F0302020204030204"/>
            </a:rPr>
            <a:t>.</a:t>
          </a:r>
        </a:p>
      </dsp:txBody>
      <dsp:txXfrm>
        <a:off x="2722950" y="4182455"/>
        <a:ext cx="1337011" cy="7827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360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3088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9529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3516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531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6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28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370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36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30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78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606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hyperlink" Target="https://cf-courses-data.s3.us.cloud-object-storage.appdomain.cloud/IBM-DS0321EN-SkillsNetwork/datasets/API_call_spacex_api.json" TargetMode="External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github.com/DanielEduardoLopez/IBM-SpaceX/blob/main/1-Spacex-data-collection-api.ipynb" TargetMode="External"/><Relationship Id="rId9" Type="http://schemas.microsoft.com/office/2007/relationships/diagramDrawing" Target="../diagrams/drawing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hyperlink" Target="https://en.wikipedia.org/wiki/List_of_Falcon/_9/_and_Falcon_Heavy_launches" TargetMode="External"/><Relationship Id="rId7" Type="http://schemas.openxmlformats.org/officeDocument/2006/relationships/diagramQuickStyle" Target="../diagrams/quickStyle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hyperlink" Target="https://github.com/DanielEduardoLopez/IBM-SpaceX/blob/main/2-Webscraping.ipynb" TargetMode="External"/><Relationship Id="rId9" Type="http://schemas.microsoft.com/office/2007/relationships/diagramDrawing" Target="../diagrams/drawing3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DanielEduardoLopez/IBM-SpaceX/blob/main/3-Spacex_Data_wrangling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duardoLopez/IBM-SpaceX/blob/main/5-EDA_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duardoLopez/IBM-SpaceX/blob/main/5-EDA_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duardoLopez/IBM-SpaceX/blob/main/4-EDA_sql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duardoLopez/IBM-SpaceX/blob/main/6-Folium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duardoLopez/IBM-SpaceX/blob/main/7-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DanielEduardoLopez/IBM-SpaceX/blob/main/8-SpaceX_Dashboard.ipynb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hyperlink" Target="https://github.com/DanielEduardoLopez/IBM-SpaceX/blob/main/9-SpaceX_Machine%20Learning%20Prediction.ipynb" TargetMode="External"/><Relationship Id="rId7" Type="http://schemas.openxmlformats.org/officeDocument/2006/relationships/diagramColors" Target="../diagrams/colors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github.com/DanielEduardoLopez/IBM-SpaceX/blob/main/dataset_part_3_DEL.csv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DanielEduardoLopez/IBM-SpaceX/blob/main/dataset_part_2_DEL.csv" TargetMode="External"/><Relationship Id="rId5" Type="http://schemas.openxmlformats.org/officeDocument/2006/relationships/hyperlink" Target="https://github.com/DanielEduardoLopez/IBM-SpaceX/blob/main/spacex_web_scraped.csv" TargetMode="External"/><Relationship Id="rId4" Type="http://schemas.openxmlformats.org/officeDocument/2006/relationships/hyperlink" Target="https://github.com/DanielEduardoLopez/IBM-SpaceX/blob/main/dataset_part_1_DEL.csv" TargetMode="Externa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319359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Daniel Eduardo López</a:t>
            </a:r>
          </a:p>
          <a:p>
            <a:r>
              <a:rPr lang="en-US" sz="24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July 27,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27847" y="1094529"/>
            <a:ext cx="5078867" cy="5088267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7606" y="1412037"/>
            <a:ext cx="4683395" cy="523799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The purpose of this step was to make a get request to the SpaceX API and clean the requested data. </a:t>
            </a:r>
            <a:endParaRPr lang="en-US" sz="2200" b="1" dirty="0">
              <a:latin typeface="Abad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/>
              </a:rPr>
              <a:t>Link of the data source:</a:t>
            </a:r>
            <a:endParaRPr lang="en-US" dirty="0"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  <a:cs typeface="Calibri"/>
                <a:hlinkClick r:id="rId3"/>
              </a:rPr>
              <a:t>https://cf-courses-data.s3.us.cloud-object-storage.appdomain.cloud/IBM-DS0321EN-SkillsNetwork/datasets/API_call_spacex_api.json</a:t>
            </a:r>
            <a:r>
              <a:rPr lang="en-US" sz="2200" dirty="0">
                <a:latin typeface="Abadi" panose="020B0604020104020204" pitchFamily="34" charset="0"/>
                <a:cs typeface="Calibri"/>
              </a:rPr>
              <a:t> 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/>
                <a:cs typeface="Calibri"/>
              </a:rPr>
              <a:t>GitHub URL: 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https://github.com/DanielEduardoLopez/IBM-SpaceX/blob/main/1-Spacex-data-collection-api.ipynb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2200" dirty="0"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a 6">
            <a:extLst>
              <a:ext uri="{FF2B5EF4-FFF2-40B4-BE49-F238E27FC236}">
                <a16:creationId xmlns:a16="http://schemas.microsoft.com/office/drawing/2014/main" id="{74FA8790-E3F1-13EF-E072-63863EF10E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2552240"/>
              </p:ext>
            </p:extLst>
          </p:nvPr>
        </p:nvGraphicFramePr>
        <p:xfrm>
          <a:off x="6929888" y="1137660"/>
          <a:ext cx="4072592" cy="5088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6" name="CuadroTexto 55">
            <a:extLst>
              <a:ext uri="{FF2B5EF4-FFF2-40B4-BE49-F238E27FC236}">
                <a16:creationId xmlns:a16="http://schemas.microsoft.com/office/drawing/2014/main" id="{AC7BA663-70F9-3B7D-C7A9-C0FE191ABA91}"/>
              </a:ext>
            </a:extLst>
          </p:cNvPr>
          <p:cNvSpPr txBox="1"/>
          <p:nvPr/>
        </p:nvSpPr>
        <p:spPr>
          <a:xfrm>
            <a:off x="6434600" y="6186225"/>
            <a:ext cx="518429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cs typeface="Calibri"/>
              </a:rPr>
              <a:t>Figure 2.</a:t>
            </a:r>
            <a:r>
              <a:rPr lang="en-US" dirty="0">
                <a:cs typeface="Calibri"/>
              </a:rPr>
              <a:t> Data collection process for SpaceX API. Own elaboration.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461609"/>
            <a:ext cx="4253746" cy="524932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The purpose of this step was to extract the Falcon 9 launch records from Wikipedia.</a:t>
            </a:r>
            <a:endParaRPr lang="en-US" sz="2200" b="1" dirty="0">
              <a:latin typeface="Abad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/>
              </a:rPr>
              <a:t>Link of the data source:</a:t>
            </a:r>
            <a:endParaRPr lang="en-US" dirty="0"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  <a:ea typeface="+mn-lt"/>
                <a:cs typeface="+mn-lt"/>
                <a:hlinkClick r:id="rId3"/>
              </a:rPr>
              <a:t>https://en.wikipedia.org/wiki/List_of_Falcon\_9\_and_Falcon_Heavy_launches</a:t>
            </a:r>
            <a:endParaRPr lang="en-US" sz="2200" dirty="0">
              <a:latin typeface="Abadi" panose="020B0604020104020204" pitchFamily="34" charset="0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/>
                <a:ea typeface="+mn-lt"/>
                <a:cs typeface="+mn-lt"/>
              </a:rPr>
              <a:t>GitHub URL: </a:t>
            </a:r>
            <a:endParaRPr lang="en-US" sz="2200" dirty="0"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https://github.com/DanielEduardoLopez/IBM-SpaceX/blob/main/2-Webscraping.ipynb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  <a:cs typeface="Calibri"/>
            </a:endParaRP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3DBA1877-CEB2-7C9F-15AE-D33403DB5B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8183322"/>
              </p:ext>
            </p:extLst>
          </p:nvPr>
        </p:nvGraphicFramePr>
        <p:xfrm>
          <a:off x="6426679" y="2060276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9" name="CuadroTexto 48">
            <a:extLst>
              <a:ext uri="{FF2B5EF4-FFF2-40B4-BE49-F238E27FC236}">
                <a16:creationId xmlns:a16="http://schemas.microsoft.com/office/drawing/2014/main" id="{100CF4ED-5CED-FCA0-6523-1B4C32C67990}"/>
              </a:ext>
            </a:extLst>
          </p:cNvPr>
          <p:cNvSpPr txBox="1"/>
          <p:nvPr/>
        </p:nvSpPr>
        <p:spPr>
          <a:xfrm>
            <a:off x="6089543" y="5997123"/>
            <a:ext cx="518429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cs typeface="Calibri"/>
              </a:rPr>
              <a:t>Figure 3.</a:t>
            </a:r>
            <a:r>
              <a:rPr lang="en-US" dirty="0">
                <a:cs typeface="Calibri"/>
              </a:rPr>
              <a:t> Data collection process for web scraping. Own elaboration.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711992" cy="4380092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purpose of this step was to find some patterns in the data and determine the label for training supervised models.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b="1" dirty="0">
                <a:latin typeface="Abadi" panose="020B0604020104020204" pitchFamily="34" charset="0"/>
                <a:ea typeface="+mn-lt"/>
                <a:cs typeface="+mn-lt"/>
              </a:rPr>
              <a:t>GitHub URL: </a:t>
            </a:r>
          </a:p>
          <a:p>
            <a:r>
              <a:rPr lang="en-US" sz="2200" dirty="0">
                <a:latin typeface="Abadi" panose="020B0604020104020204" pitchFamily="34" charset="0"/>
                <a:hlinkClick r:id="rId3"/>
              </a:rPr>
              <a:t>https://github.com/DanielEduardoLopez/IBM-SpaceX/blob/main/3-Spacex_Data_wrangling.ipynb</a:t>
            </a:r>
            <a:r>
              <a:rPr lang="en-US" sz="2200" b="1" dirty="0">
                <a:latin typeface="Abadi" panose="020B0604020104020204" pitchFamily="34" charset="0"/>
                <a:ea typeface="+mn-lt"/>
                <a:cs typeface="+mn-lt"/>
              </a:rPr>
              <a:t> </a:t>
            </a:r>
            <a:endParaRPr lang="en-US" sz="2200" dirty="0">
              <a:latin typeface="Abadi" panose="020B0604020104020204" pitchFamily="34" charset="0"/>
            </a:endParaRPr>
          </a:p>
          <a:p>
            <a:endParaRPr lang="en-US" sz="2200" b="1" dirty="0">
              <a:solidFill>
                <a:schemeClr val="accent3">
                  <a:lumMod val="25000"/>
                </a:schemeClr>
              </a:solidFill>
              <a:cs typeface="Calibri"/>
            </a:endParaRPr>
          </a:p>
          <a:p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2" name="Diagrama 2">
            <a:extLst>
              <a:ext uri="{FF2B5EF4-FFF2-40B4-BE49-F238E27FC236}">
                <a16:creationId xmlns:a16="http://schemas.microsoft.com/office/drawing/2014/main" id="{7159ADBC-6868-93EC-7BA8-56C8B3B490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4605216"/>
              </p:ext>
            </p:extLst>
          </p:nvPr>
        </p:nvGraphicFramePr>
        <p:xfrm>
          <a:off x="6211019" y="1341408"/>
          <a:ext cx="5175849" cy="5454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5" name="CuadroTexto 54">
            <a:extLst>
              <a:ext uri="{FF2B5EF4-FFF2-40B4-BE49-F238E27FC236}">
                <a16:creationId xmlns:a16="http://schemas.microsoft.com/office/drawing/2014/main" id="{D0BE20AB-4326-689E-07A4-820B93EC452E}"/>
              </a:ext>
            </a:extLst>
          </p:cNvPr>
          <p:cNvSpPr txBox="1"/>
          <p:nvPr/>
        </p:nvSpPr>
        <p:spPr>
          <a:xfrm>
            <a:off x="4407393" y="5869923"/>
            <a:ext cx="325772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cs typeface="Calibri"/>
              </a:rPr>
              <a:t>Figure 4.</a:t>
            </a:r>
            <a:r>
              <a:rPr lang="en-US" dirty="0">
                <a:cs typeface="Calibri"/>
              </a:rPr>
              <a:t> Data wrangling process. Own elaboration.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09" y="1840002"/>
            <a:ext cx="10521967" cy="3718734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purpose of this step was to perform Exploratory Data Analysis with Pandas and Matplotlib. </a:t>
            </a:r>
            <a:endParaRPr lang="es-MX" sz="2200" dirty="0">
              <a:solidFill>
                <a:schemeClr val="accent3">
                  <a:lumMod val="25000"/>
                </a:schemeClr>
              </a:solidFill>
              <a:latin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charts were plotted:</a:t>
            </a:r>
            <a:endParaRPr lang="es-MX" sz="2200" dirty="0">
              <a:solidFill>
                <a:schemeClr val="accent3">
                  <a:lumMod val="25000"/>
                </a:schemeClr>
              </a:solidFill>
              <a:cs typeface="Calibr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b="1" dirty="0">
                <a:latin typeface="Calibri"/>
                <a:cs typeface="Calibri" panose="020F0502020204030204"/>
              </a:rPr>
              <a:t>Scatter Plot of </a:t>
            </a:r>
            <a:r>
              <a:rPr lang="en-US" sz="2000" b="1" dirty="0">
                <a:latin typeface="Calibri"/>
                <a:ea typeface="+mn-lt"/>
                <a:cs typeface="+mn-lt"/>
              </a:rPr>
              <a:t> "</a:t>
            </a:r>
            <a:r>
              <a:rPr lang="en-US" sz="2000" b="1" dirty="0">
                <a:latin typeface="Calibri"/>
                <a:cs typeface="Calibri" panose="020F0502020204030204"/>
              </a:rPr>
              <a:t>Flight Number" vs. "Payload Mass":</a:t>
            </a:r>
            <a:r>
              <a:rPr lang="en-US" sz="2000" dirty="0">
                <a:latin typeface="Calibri"/>
                <a:cs typeface="Calibri" panose="020F0502020204030204"/>
              </a:rPr>
              <a:t>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 panose="020F0502020204030204"/>
              </a:rPr>
              <a:t>To assess t</a:t>
            </a:r>
            <a:r>
              <a:rPr lang="en-US" sz="2000" dirty="0">
                <a:solidFill>
                  <a:srgbClr val="000000"/>
                </a:solidFill>
                <a:latin typeface="Calibri"/>
                <a:cs typeface="Calibri" panose="020F0502020204030204"/>
              </a:rPr>
              <a:t>he</a:t>
            </a:r>
            <a:r>
              <a:rPr lang="en-US" sz="2000" dirty="0">
                <a:ea typeface="+mn-lt"/>
                <a:cs typeface="+mn-lt"/>
              </a:rPr>
              <a:t> likelihood of the first stage return</a:t>
            </a:r>
            <a:r>
              <a:rPr lang="en-US" sz="2000" dirty="0">
                <a:solidFill>
                  <a:srgbClr val="000000"/>
                </a:solidFill>
                <a:latin typeface="Calibri"/>
                <a:cs typeface="Calibri" panose="020F0502020204030204"/>
              </a:rPr>
              <a:t> in function of 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 panose="020F0502020204030204"/>
              </a:rPr>
              <a:t>the 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Payload Mass and the Flight Number.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/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b="1" dirty="0">
                <a:ea typeface="+mn-lt"/>
                <a:cs typeface="+mn-lt"/>
              </a:rPr>
              <a:t>Scatter Plot of  "</a:t>
            </a:r>
            <a:r>
              <a:rPr lang="en-US" sz="2000" b="1" dirty="0">
                <a:latin typeface="Calibri"/>
                <a:ea typeface="+mn-lt"/>
                <a:cs typeface="+mn-lt"/>
              </a:rPr>
              <a:t>Flight Number" vs. "Launch Site</a:t>
            </a:r>
            <a:r>
              <a:rPr lang="en-US" sz="2000" b="1" dirty="0">
                <a:ea typeface="+mn-lt"/>
                <a:cs typeface="+mn-lt"/>
              </a:rPr>
              <a:t>":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To assess the relationship among </a:t>
            </a:r>
            <a:r>
              <a:rPr lang="en-US" sz="2000" dirty="0">
                <a:cs typeface="Calibri" panose="020F0502020204030204"/>
              </a:rPr>
              <a:t>Launch Site, Flight Number, and the first stage return. </a:t>
            </a:r>
            <a:endParaRPr lang="en-US" sz="200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b="1" dirty="0">
                <a:cs typeface="Calibri" panose="020F0502020204030204"/>
              </a:rPr>
              <a:t>Scatter Plot of  </a:t>
            </a:r>
            <a:r>
              <a:rPr lang="en-US" sz="2000" b="1" dirty="0">
                <a:ea typeface="+mn-lt"/>
                <a:cs typeface="+mn-lt"/>
              </a:rPr>
              <a:t>"Payload Mass" vs. </a:t>
            </a:r>
            <a:r>
              <a:rPr lang="en-US" sz="2000" b="1" dirty="0">
                <a:cs typeface="Calibri" panose="020F0502020204030204"/>
              </a:rPr>
              <a:t>"Launch Site":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cs typeface="Calibri" panose="020F0502020204030204"/>
              </a:rPr>
              <a:t>To assess the relationship among </a:t>
            </a:r>
            <a:r>
              <a:rPr lang="en-US" sz="2000" dirty="0">
                <a:ea typeface="+mn-lt"/>
                <a:cs typeface="+mn-lt"/>
              </a:rPr>
              <a:t>Launch Site, Payload Mass and the first stage return. 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292929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292929"/>
              </a:solidFill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265564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55632" y="1423059"/>
            <a:ext cx="10521967" cy="479703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b="1" dirty="0">
                <a:cs typeface="Calibri" panose="020F0502020204030204"/>
              </a:rPr>
              <a:t>Bar chart of the </a:t>
            </a:r>
            <a:r>
              <a:rPr lang="en-US" sz="2000" b="1" dirty="0">
                <a:ea typeface="+mn-lt"/>
                <a:cs typeface="+mn-lt"/>
              </a:rPr>
              <a:t>"Orbit" "Success Rate": </a:t>
            </a:r>
            <a:r>
              <a:rPr lang="en-US" sz="2000" dirty="0">
                <a:ea typeface="+mn-lt"/>
                <a:cs typeface="+mn-lt"/>
              </a:rPr>
              <a:t>To assess the sucess rate of each orbit.</a:t>
            </a:r>
            <a:endParaRPr lang="en-US" sz="200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b="1" dirty="0">
                <a:cs typeface="Calibri" panose="020F0502020204030204"/>
              </a:rPr>
              <a:t>Scatter Plot of  </a:t>
            </a:r>
            <a:r>
              <a:rPr lang="en-US" sz="2000" b="1" dirty="0">
                <a:ea typeface="+mn-lt"/>
                <a:cs typeface="+mn-lt"/>
              </a:rPr>
              <a:t>"Flight Number" vs. </a:t>
            </a:r>
            <a:r>
              <a:rPr lang="en-US" sz="2000" b="1" dirty="0">
                <a:cs typeface="Calibri" panose="020F0502020204030204"/>
              </a:rPr>
              <a:t>"Orbit":</a:t>
            </a:r>
            <a:r>
              <a:rPr lang="en-US" sz="2000" dirty="0">
                <a:cs typeface="Calibri" panose="020F0502020204030204"/>
              </a:rPr>
              <a:t> 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cs typeface="Calibri" panose="020F0502020204030204"/>
              </a:rPr>
              <a:t>To assess the relationship among </a:t>
            </a:r>
            <a:r>
              <a:rPr lang="en-US" sz="2000" dirty="0">
                <a:ea typeface="+mn-lt"/>
                <a:cs typeface="+mn-lt"/>
              </a:rPr>
              <a:t>Flight Number, Orbit, and the first stage return. </a:t>
            </a:r>
            <a:endParaRPr lang="en-US" sz="200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b="1" dirty="0">
                <a:ea typeface="+mn-lt"/>
                <a:cs typeface="+mn-lt"/>
              </a:rPr>
              <a:t>Scatter Plot of  </a:t>
            </a:r>
            <a:r>
              <a:rPr lang="en-US" sz="2000" b="1" dirty="0">
                <a:cs typeface="Calibri" panose="020F0502020204030204"/>
              </a:rPr>
              <a:t>"Payload Mass" vs. </a:t>
            </a:r>
            <a:r>
              <a:rPr lang="en-US" sz="2000" b="1" dirty="0">
                <a:ea typeface="+mn-lt"/>
                <a:cs typeface="+mn-lt"/>
              </a:rPr>
              <a:t>"Orbit":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To assess the relationship among </a:t>
            </a:r>
            <a:r>
              <a:rPr lang="en-US" sz="2000" dirty="0">
                <a:cs typeface="Calibri" panose="020F0502020204030204"/>
              </a:rPr>
              <a:t>Payload Mass, Orbit, and the </a:t>
            </a:r>
            <a:r>
              <a:rPr lang="en-US" sz="2000" dirty="0">
                <a:ea typeface="+mn-lt"/>
                <a:cs typeface="+mn-lt"/>
              </a:rPr>
              <a:t>first stage return</a:t>
            </a:r>
            <a:r>
              <a:rPr lang="en-US" sz="2000" dirty="0">
                <a:cs typeface="Calibri" panose="020F0502020204030204"/>
              </a:rPr>
              <a:t>. </a:t>
            </a:r>
            <a:endParaRPr lang="en-US" sz="200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b="1" dirty="0">
                <a:cs typeface="Calibri" panose="020F0502020204030204"/>
              </a:rPr>
              <a:t>Line Chart of  </a:t>
            </a:r>
            <a:r>
              <a:rPr lang="en-US" sz="2000" b="1" dirty="0">
                <a:ea typeface="+mn-lt"/>
                <a:cs typeface="+mn-lt"/>
              </a:rPr>
              <a:t>"Payload Mass" vs. </a:t>
            </a:r>
            <a:r>
              <a:rPr lang="en-US" sz="2000" b="1" dirty="0">
                <a:cs typeface="Calibri" panose="020F0502020204030204"/>
              </a:rPr>
              <a:t>"Orbit":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cs typeface="Calibri" panose="020F0502020204030204"/>
              </a:rPr>
              <a:t>To visualize the launch success yearly trend.</a:t>
            </a:r>
            <a:endParaRPr lang="en-US" sz="2000" dirty="0">
              <a:solidFill>
                <a:schemeClr val="accent3">
                  <a:lumMod val="25000"/>
                </a:schemeClr>
              </a:solidFill>
              <a:ea typeface="+mn-lt"/>
              <a:cs typeface="+mn-lt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b="1" dirty="0">
              <a:latin typeface="Abadi"/>
              <a:ea typeface="+mn-lt"/>
              <a:cs typeface="+mn-lt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>
                <a:latin typeface="Abadi"/>
                <a:ea typeface="+mn-lt"/>
                <a:cs typeface="+mn-lt"/>
              </a:rPr>
              <a:t>GitHub URL: </a:t>
            </a:r>
            <a:r>
              <a:rPr lang="en-US" sz="2200" dirty="0">
                <a:solidFill>
                  <a:srgbClr val="000000"/>
                </a:solidFill>
                <a:latin typeface="Abadi"/>
                <a:ea typeface="+mn-lt"/>
                <a:cs typeface="+mn-lt"/>
                <a:hlinkClick r:id="rId3"/>
              </a:rPr>
              <a:t>https://github.com/DanielEduardoLopez/IBM-SpaceX/blob/main/5-EDA_dataviz.ipynb</a:t>
            </a:r>
            <a:r>
              <a:rPr lang="en-US" sz="2200" b="1" dirty="0">
                <a:solidFill>
                  <a:srgbClr val="000000"/>
                </a:solidFill>
                <a:latin typeface="Abadi"/>
                <a:ea typeface="+mn-lt"/>
                <a:cs typeface="+mn-lt"/>
              </a:rPr>
              <a:t> 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292929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292929"/>
              </a:solidFill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23059"/>
            <a:ext cx="10515600" cy="478265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In addition, Feature Engineering was carried out to select </a:t>
            </a:r>
            <a:r>
              <a:rPr lang="en-US" sz="2200" dirty="0">
                <a:latin typeface="Abadi"/>
                <a:ea typeface="+mn-lt"/>
                <a:cs typeface="+mn-lt"/>
              </a:rPr>
              <a:t>the features that were used in the classification model. The following ones were selected: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Consolas"/>
                <a:cs typeface="Calibri"/>
              </a:rPr>
              <a:t>'</a:t>
            </a:r>
            <a:r>
              <a:rPr lang="en-US" sz="2200" dirty="0" err="1">
                <a:latin typeface="Consolas"/>
                <a:cs typeface="Calibri"/>
              </a:rPr>
              <a:t>FlightNumber</a:t>
            </a:r>
            <a:r>
              <a:rPr lang="en-US" sz="2200" dirty="0">
                <a:latin typeface="Consolas"/>
                <a:cs typeface="Calibri"/>
              </a:rPr>
              <a:t>', '</a:t>
            </a:r>
            <a:r>
              <a:rPr lang="en-US" sz="2200" dirty="0" err="1">
                <a:latin typeface="Consolas"/>
                <a:cs typeface="Calibri"/>
              </a:rPr>
              <a:t>PayloadMass</a:t>
            </a:r>
            <a:r>
              <a:rPr lang="en-US" sz="2200" dirty="0">
                <a:latin typeface="Consolas"/>
                <a:cs typeface="Calibri"/>
              </a:rPr>
              <a:t>', 'Orbit', '</a:t>
            </a:r>
            <a:r>
              <a:rPr lang="en-US" sz="2200" dirty="0" err="1">
                <a:latin typeface="Consolas"/>
                <a:cs typeface="Calibri"/>
              </a:rPr>
              <a:t>LaunchSite</a:t>
            </a:r>
            <a:r>
              <a:rPr lang="en-US" sz="2200" dirty="0">
                <a:latin typeface="Consolas"/>
                <a:cs typeface="Calibri"/>
              </a:rPr>
              <a:t>', 'Flights', '</a:t>
            </a:r>
            <a:r>
              <a:rPr lang="en-US" sz="2200" dirty="0" err="1">
                <a:latin typeface="Consolas"/>
                <a:cs typeface="Calibri"/>
              </a:rPr>
              <a:t>GridFins</a:t>
            </a:r>
            <a:r>
              <a:rPr lang="en-US" sz="2200" dirty="0">
                <a:latin typeface="Consolas"/>
                <a:cs typeface="Calibri"/>
              </a:rPr>
              <a:t>', 'Reused', 'Legs', '</a:t>
            </a:r>
            <a:r>
              <a:rPr lang="en-US" sz="2200" dirty="0" err="1">
                <a:latin typeface="Consolas"/>
                <a:cs typeface="Calibri"/>
              </a:rPr>
              <a:t>LandingPad</a:t>
            </a:r>
            <a:r>
              <a:rPr lang="en-US" sz="2200" dirty="0">
                <a:latin typeface="Consolas"/>
                <a:cs typeface="Calibri"/>
              </a:rPr>
              <a:t>', 'Block', '</a:t>
            </a:r>
            <a:r>
              <a:rPr lang="en-US" sz="2200" dirty="0" err="1">
                <a:latin typeface="Consolas"/>
                <a:cs typeface="Calibri"/>
              </a:rPr>
              <a:t>ReusedCount</a:t>
            </a:r>
            <a:r>
              <a:rPr lang="en-US" sz="2200" dirty="0">
                <a:latin typeface="Consolas"/>
                <a:cs typeface="Calibri"/>
              </a:rPr>
              <a:t>', 'Serial'</a:t>
            </a:r>
            <a:endParaRPr lang="en-US" sz="2200" dirty="0">
              <a:solidFill>
                <a:srgbClr val="000000"/>
              </a:solidFill>
              <a:latin typeface="Consolas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Abadi" panose="020B0604020104020204" pitchFamily="34" charset="0"/>
                <a:cs typeface="Calibri"/>
              </a:rPr>
              <a:t>Then, dummy variables were created for the categorical variables </a:t>
            </a:r>
            <a:r>
              <a:rPr lang="en-US" sz="2200" dirty="0">
                <a:latin typeface="Consolas"/>
                <a:cs typeface="Calibri"/>
              </a:rPr>
              <a:t>Orbits</a:t>
            </a:r>
            <a:r>
              <a:rPr lang="en-US" sz="2200" dirty="0">
                <a:ea typeface="+mn-lt"/>
                <a:cs typeface="+mn-lt"/>
              </a:rPr>
              <a:t>, </a:t>
            </a:r>
            <a:r>
              <a:rPr lang="en-US" sz="2200" dirty="0" err="1">
                <a:latin typeface="Consolas"/>
                <a:cs typeface="Calibri"/>
              </a:rPr>
              <a:t>LaunchSite</a:t>
            </a:r>
            <a:r>
              <a:rPr lang="en-US" sz="2200" dirty="0">
                <a:ea typeface="+mn-lt"/>
                <a:cs typeface="+mn-lt"/>
              </a:rPr>
              <a:t>, </a:t>
            </a:r>
            <a:r>
              <a:rPr lang="en-US" sz="2200" dirty="0" err="1">
                <a:latin typeface="Consolas"/>
                <a:cs typeface="Calibri"/>
              </a:rPr>
              <a:t>LandingPad</a:t>
            </a:r>
            <a:r>
              <a:rPr lang="en-US" sz="2200" dirty="0">
                <a:ea typeface="+mn-lt"/>
                <a:cs typeface="+mn-lt"/>
              </a:rPr>
              <a:t>, </a:t>
            </a:r>
            <a:r>
              <a:rPr lang="en-US" sz="2200" dirty="0">
                <a:latin typeface="Abadi" panose="020B0604020104020204" pitchFamily="34" charset="0"/>
                <a:ea typeface="+mn-lt"/>
                <a:cs typeface="+mn-lt"/>
              </a:rPr>
              <a:t>and</a:t>
            </a:r>
            <a:r>
              <a:rPr lang="en-US" sz="2200" dirty="0">
                <a:ea typeface="+mn-lt"/>
                <a:cs typeface="+mn-lt"/>
              </a:rPr>
              <a:t> </a:t>
            </a:r>
            <a:r>
              <a:rPr lang="en-US" sz="2200" dirty="0">
                <a:latin typeface="Consolas"/>
                <a:cs typeface="Calibri"/>
              </a:rPr>
              <a:t>Serial </a:t>
            </a:r>
            <a:r>
              <a:rPr lang="en-US" sz="2200" dirty="0">
                <a:latin typeface="Abadi" panose="020B0604020104020204" pitchFamily="34" charset="0"/>
                <a:cs typeface="Calibri"/>
              </a:rPr>
              <a:t>using</a:t>
            </a:r>
            <a:r>
              <a:rPr lang="en-US" sz="2200" dirty="0">
                <a:solidFill>
                  <a:srgbClr val="000000"/>
                </a:solidFill>
                <a:latin typeface="Abadi" panose="020B0604020104020204" pitchFamily="34" charset="0"/>
                <a:cs typeface="Calibri"/>
              </a:rPr>
              <a:t> the </a:t>
            </a:r>
            <a:r>
              <a:rPr lang="en-US" sz="2200" b="1" dirty="0" err="1">
                <a:solidFill>
                  <a:srgbClr val="000000"/>
                </a:solidFill>
                <a:latin typeface="Abadi" panose="020B0604020104020204" pitchFamily="34" charset="0"/>
                <a:cs typeface="Calibri"/>
              </a:rPr>
              <a:t>get_dummies</a:t>
            </a:r>
            <a:r>
              <a:rPr lang="en-US" sz="2200" b="1" dirty="0">
                <a:solidFill>
                  <a:srgbClr val="000000"/>
                </a:solidFill>
                <a:latin typeface="Abadi" panose="020B0604020104020204" pitchFamily="34" charset="0"/>
                <a:cs typeface="Calibri"/>
              </a:rPr>
              <a:t>() </a:t>
            </a:r>
            <a:r>
              <a:rPr lang="en-US" sz="2200" dirty="0">
                <a:solidFill>
                  <a:srgbClr val="000000"/>
                </a:solidFill>
                <a:latin typeface="Abadi" panose="020B0604020104020204" pitchFamily="34" charset="0"/>
                <a:cs typeface="Calibri"/>
              </a:rPr>
              <a:t>function.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cs typeface="Calibri"/>
              </a:rPr>
              <a:t>Finally, the whole dataset was casted to float64 datatype.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/>
                <a:ea typeface="+mn-lt"/>
                <a:cs typeface="+mn-lt"/>
              </a:rPr>
              <a:t>GitHub URL: </a:t>
            </a:r>
            <a:r>
              <a:rPr lang="en-US" sz="2200" dirty="0">
                <a:solidFill>
                  <a:srgbClr val="000000"/>
                </a:solidFill>
                <a:latin typeface="Abadi"/>
                <a:cs typeface="Calibri" panose="020F0502020204030204"/>
                <a:hlinkClick r:id="rId3"/>
              </a:rPr>
              <a:t>https://github.com/DanielEduardoLopez/IBM-SpaceX/blob/main/5-EDA_dataviz.ipynb</a:t>
            </a:r>
            <a:r>
              <a:rPr lang="en-US" sz="2200" b="1" dirty="0">
                <a:solidFill>
                  <a:srgbClr val="000000"/>
                </a:solidFill>
                <a:latin typeface="Abadi"/>
                <a:ea typeface="+mn-lt"/>
                <a:cs typeface="Calibri" panose="020F0502020204030204"/>
              </a:rPr>
              <a:t> </a:t>
            </a:r>
            <a:endParaRPr lang="en-US" sz="2200" dirty="0">
              <a:solidFill>
                <a:srgbClr val="000000"/>
              </a:solidFill>
              <a:latin typeface="Abadi" panose="020B0604020104020204" pitchFamily="34" charset="0"/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292929"/>
              </a:solidFill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3203376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90915"/>
            <a:ext cx="9745589" cy="456699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Furthermore, the following SQL queries were performed after loading the dataset into a corresponding table in a database using the libraries </a:t>
            </a:r>
            <a:r>
              <a:rPr lang="en-US" sz="2200" dirty="0">
                <a:latin typeface="Abadi"/>
                <a:ea typeface="+mn-lt"/>
                <a:cs typeface="+mn-lt"/>
              </a:rPr>
              <a:t>Sqlite3 and </a:t>
            </a:r>
            <a:r>
              <a:rPr lang="en-US" sz="2200" dirty="0" err="1">
                <a:latin typeface="Abadi"/>
                <a:ea typeface="+mn-lt"/>
                <a:cs typeface="+mn-lt"/>
              </a:rPr>
              <a:t>Sqlalchemy</a:t>
            </a:r>
            <a:r>
              <a:rPr lang="en-US" sz="2200" dirty="0">
                <a:latin typeface="Abadi"/>
                <a:ea typeface="+mn-lt"/>
                <a:cs typeface="+mn-lt"/>
              </a:rPr>
              <a:t>:</a:t>
            </a:r>
            <a:endParaRPr lang="es-MX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Launch_Site</a:t>
            </a:r>
            <a:r>
              <a:rPr lang="en-US" sz="1800" dirty="0">
                <a:latin typeface="Consolas"/>
                <a:ea typeface="+mn-lt"/>
                <a:cs typeface="+mn-lt"/>
              </a:rPr>
              <a:t>, </a:t>
            </a:r>
            <a:r>
              <a:rPr lang="en-US" sz="1800" b="1" dirty="0">
                <a:latin typeface="Consolas"/>
                <a:ea typeface="+mn-lt"/>
                <a:cs typeface="+mn-lt"/>
              </a:rPr>
              <a:t>COUNT</a:t>
            </a:r>
            <a:r>
              <a:rPr lang="en-US" sz="1800" dirty="0">
                <a:latin typeface="Consolas"/>
                <a:ea typeface="+mn-lt"/>
                <a:cs typeface="+mn-lt"/>
              </a:rPr>
              <a:t>(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Launch_Site</a:t>
            </a:r>
            <a:r>
              <a:rPr lang="en-US" sz="1800" dirty="0">
                <a:latin typeface="Consolas"/>
                <a:ea typeface="+mn-lt"/>
                <a:cs typeface="+mn-lt"/>
              </a:rPr>
              <a:t>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AS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Count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GROUP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BY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Launch_Site</a:t>
            </a:r>
            <a:r>
              <a:rPr lang="en-US" sz="1800" dirty="0">
                <a:latin typeface="Consolas"/>
                <a:ea typeface="+mn-lt"/>
                <a:cs typeface="+mn-lt"/>
              </a:rPr>
              <a:t>;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*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Launch_Site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LIKE</a:t>
            </a:r>
            <a:r>
              <a:rPr lang="en-US" sz="1800" dirty="0">
                <a:latin typeface="Consolas"/>
                <a:ea typeface="+mn-lt"/>
                <a:cs typeface="+mn-lt"/>
              </a:rPr>
              <a:t> 'CCA%'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LIMIT</a:t>
            </a:r>
            <a:r>
              <a:rPr lang="en-US" sz="1800" dirty="0">
                <a:latin typeface="Consolas"/>
                <a:ea typeface="+mn-lt"/>
                <a:cs typeface="+mn-lt"/>
              </a:rPr>
              <a:t> 5;</a:t>
            </a:r>
            <a:endParaRPr lang="en-US" sz="1800" dirty="0">
              <a:solidFill>
                <a:srgbClr val="000000"/>
              </a:solidFill>
              <a:latin typeface="Consolas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SUM</a:t>
            </a:r>
            <a:r>
              <a:rPr lang="en-US" sz="1800" dirty="0">
                <a:latin typeface="Consolas"/>
                <a:ea typeface="+mn-lt"/>
                <a:cs typeface="+mn-lt"/>
              </a:rPr>
              <a:t>(PAYLOAD_MASS__KG_)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Customer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'NASA (CRS)';</a:t>
            </a:r>
            <a:endParaRPr lang="en-US" sz="1800" dirty="0">
              <a:solidFill>
                <a:srgbClr val="000000"/>
              </a:solidFill>
              <a:latin typeface="Consolas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AVG</a:t>
            </a:r>
            <a:r>
              <a:rPr lang="en-US" sz="1800" dirty="0">
                <a:latin typeface="Consolas"/>
                <a:ea typeface="+mn-lt"/>
                <a:cs typeface="+mn-lt"/>
              </a:rPr>
              <a:t>(PAYLOAD_MASS__KG_)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Booster_Version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LIKE</a:t>
            </a:r>
            <a:r>
              <a:rPr lang="en-US" sz="1800" dirty="0">
                <a:latin typeface="Consolas"/>
                <a:ea typeface="+mn-lt"/>
                <a:cs typeface="+mn-lt"/>
              </a:rPr>
              <a:t> 'F9 v1.1%';</a:t>
            </a:r>
            <a:endParaRPr lang="en-US" sz="1800" dirty="0">
              <a:solidFill>
                <a:srgbClr val="000000"/>
              </a:solidFill>
              <a:latin typeface="Consolas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cs typeface="Calibri" panose="020F0502020204030204"/>
              </a:rPr>
              <a:t>SELECT</a:t>
            </a:r>
            <a:r>
              <a:rPr lang="en-US" sz="1800" dirty="0">
                <a:latin typeface="Consolas"/>
                <a:cs typeface="Calibri" panose="020F0502020204030204"/>
              </a:rPr>
              <a:t> </a:t>
            </a:r>
            <a:r>
              <a:rPr lang="en-US" sz="1800" b="1" dirty="0">
                <a:latin typeface="Consolas"/>
                <a:cs typeface="Calibri" panose="020F0502020204030204"/>
              </a:rPr>
              <a:t>MIN</a:t>
            </a:r>
            <a:r>
              <a:rPr lang="en-US" sz="1800" dirty="0">
                <a:latin typeface="Consolas"/>
                <a:cs typeface="Calibri" panose="020F0502020204030204"/>
              </a:rPr>
              <a:t>(Date) </a:t>
            </a:r>
            <a:r>
              <a:rPr lang="en-US" sz="1800" b="1" dirty="0">
                <a:latin typeface="Consolas"/>
                <a:cs typeface="Calibri" panose="020F0502020204030204"/>
              </a:rPr>
              <a:t>FROM</a:t>
            </a:r>
            <a:r>
              <a:rPr lang="en-US" sz="1800" dirty="0">
                <a:latin typeface="Consolas"/>
                <a:cs typeface="Calibri" panose="020F0502020204030204"/>
              </a:rPr>
              <a:t> SPACEXTBL </a:t>
            </a:r>
            <a:r>
              <a:rPr lang="en-US" sz="1800" b="1" dirty="0">
                <a:latin typeface="Consolas"/>
                <a:cs typeface="Calibri" panose="020F0502020204030204"/>
              </a:rPr>
              <a:t>WHERE</a:t>
            </a:r>
            <a:r>
              <a:rPr lang="en-US" sz="1800" dirty="0">
                <a:latin typeface="Consolas"/>
                <a:cs typeface="Calibri" panose="020F0502020204030204"/>
              </a:rPr>
              <a:t> "Landing _Outcome" </a:t>
            </a:r>
            <a:r>
              <a:rPr lang="en-US" sz="1800" b="1" dirty="0">
                <a:latin typeface="Consolas"/>
                <a:cs typeface="Calibri" panose="020F0502020204030204"/>
              </a:rPr>
              <a:t>=</a:t>
            </a:r>
            <a:r>
              <a:rPr lang="en-US" sz="1800" dirty="0">
                <a:latin typeface="Consolas"/>
                <a:cs typeface="Calibri" panose="020F0502020204030204"/>
              </a:rPr>
              <a:t> 'Success (ground pad)';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10306305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Booster_Version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"Landing _Outcome"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'Success (drone ship)'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AND</a:t>
            </a:r>
            <a:r>
              <a:rPr lang="en-US" sz="1800" dirty="0">
                <a:latin typeface="Consolas"/>
                <a:ea typeface="+mn-lt"/>
                <a:cs typeface="+mn-lt"/>
              </a:rPr>
              <a:t> PAYLOAD_MASS__KG_ </a:t>
            </a:r>
            <a:r>
              <a:rPr lang="en-US" sz="1800" b="1" dirty="0">
                <a:latin typeface="Consolas"/>
                <a:ea typeface="+mn-lt"/>
                <a:cs typeface="+mn-lt"/>
              </a:rPr>
              <a:t>&gt;</a:t>
            </a:r>
            <a:r>
              <a:rPr lang="en-US" sz="1800" dirty="0">
                <a:latin typeface="Consolas"/>
                <a:ea typeface="+mn-lt"/>
                <a:cs typeface="+mn-lt"/>
              </a:rPr>
              <a:t> 4000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AND</a:t>
            </a:r>
            <a:r>
              <a:rPr lang="en-US" sz="1800" dirty="0">
                <a:latin typeface="Consolas"/>
                <a:ea typeface="+mn-lt"/>
                <a:cs typeface="+mn-lt"/>
              </a:rPr>
              <a:t> PAYLOAD_MASS__KG_ </a:t>
            </a:r>
            <a:r>
              <a:rPr lang="en-US" sz="1800" b="1" dirty="0">
                <a:latin typeface="Consolas"/>
                <a:ea typeface="+mn-lt"/>
                <a:cs typeface="+mn-lt"/>
              </a:rPr>
              <a:t>&lt;</a:t>
            </a:r>
            <a:r>
              <a:rPr lang="en-US" sz="1800" dirty="0">
                <a:latin typeface="Consolas"/>
                <a:ea typeface="+mn-lt"/>
                <a:cs typeface="+mn-lt"/>
              </a:rPr>
              <a:t> 6000;</a:t>
            </a:r>
            <a:endParaRPr lang="en-US" sz="1800" dirty="0">
              <a:solidFill>
                <a:srgbClr val="000000"/>
              </a:solidFill>
              <a:latin typeface="Consolas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Mission_Outcome</a:t>
            </a:r>
            <a:r>
              <a:rPr lang="en-US" sz="1800" dirty="0">
                <a:latin typeface="Consolas"/>
                <a:ea typeface="+mn-lt"/>
                <a:cs typeface="+mn-lt"/>
              </a:rPr>
              <a:t>, </a:t>
            </a:r>
            <a:r>
              <a:rPr lang="en-US" sz="1800" b="1" dirty="0">
                <a:latin typeface="Consolas"/>
                <a:ea typeface="+mn-lt"/>
                <a:cs typeface="+mn-lt"/>
              </a:rPr>
              <a:t>COUNT</a:t>
            </a:r>
            <a:r>
              <a:rPr lang="en-US" sz="1800" dirty="0">
                <a:latin typeface="Consolas"/>
                <a:ea typeface="+mn-lt"/>
                <a:cs typeface="+mn-lt"/>
              </a:rPr>
              <a:t>(Payload)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GROUP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BY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Mission_Outcome</a:t>
            </a:r>
            <a:r>
              <a:rPr lang="en-US" sz="1800" dirty="0">
                <a:latin typeface="Consolas"/>
                <a:ea typeface="+mn-lt"/>
                <a:cs typeface="+mn-lt"/>
              </a:rPr>
              <a:t>;</a:t>
            </a:r>
            <a:endParaRPr lang="en-US" sz="1800" dirty="0">
              <a:solidFill>
                <a:srgbClr val="000000"/>
              </a:solidFill>
              <a:latin typeface="Consolas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Booster_Version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PAYLOAD_MASS__KG_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(</a:t>
            </a: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MAX</a:t>
            </a:r>
            <a:r>
              <a:rPr lang="en-US" sz="1800" dirty="0">
                <a:latin typeface="Consolas"/>
                <a:ea typeface="+mn-lt"/>
                <a:cs typeface="+mn-lt"/>
              </a:rPr>
              <a:t>(PAYLOAD_MASS__KG_)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SPACEXTBL);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 SUBSTR(Date,1,4)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AS</a:t>
            </a:r>
            <a:r>
              <a:rPr lang="en-US" sz="1800" dirty="0">
                <a:latin typeface="Consolas"/>
                <a:ea typeface="+mn-lt"/>
                <a:cs typeface="+mn-lt"/>
              </a:rPr>
              <a:t>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Year</a:t>
            </a:r>
            <a:r>
              <a:rPr lang="en-US" sz="1800" dirty="0">
                <a:latin typeface="Consolas"/>
                <a:ea typeface="+mn-lt"/>
                <a:cs typeface="+mn-lt"/>
              </a:rPr>
              <a:t>,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COUNT</a:t>
            </a:r>
            <a:r>
              <a:rPr lang="en-US" sz="1800" dirty="0">
                <a:latin typeface="Consolas"/>
                <a:ea typeface="+mn-lt"/>
                <a:cs typeface="+mn-lt"/>
              </a:rPr>
              <a:t>("Landing _Outcome")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AS</a:t>
            </a:r>
            <a:r>
              <a:rPr lang="en-US" sz="1800" dirty="0">
                <a:latin typeface="Consolas"/>
                <a:ea typeface="+mn-lt"/>
                <a:cs typeface="+mn-lt"/>
              </a:rPr>
              <a:t> 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Successful_landing_outcomes</a:t>
            </a:r>
            <a:r>
              <a:rPr lang="en-US" sz="1800" dirty="0">
                <a:latin typeface="Consolas"/>
                <a:ea typeface="+mn-lt"/>
                <a:cs typeface="+mn-lt"/>
              </a:rPr>
              <a:t> </a:t>
            </a:r>
            <a:br>
              <a:rPr lang="en-US" sz="1800" dirty="0">
                <a:latin typeface="Consolas"/>
                <a:ea typeface="+mn-lt"/>
                <a:cs typeface="+mn-lt"/>
              </a:rPr>
            </a:br>
            <a:r>
              <a:rPr lang="en-US" sz="1800" dirty="0">
                <a:latin typeface="Consolas"/>
                <a:ea typeface="+mn-lt"/>
                <a:cs typeface="+mn-lt"/>
              </a:rPr>
              <a:t>FROM SPACEXTBL </a:t>
            </a:r>
            <a:br>
              <a:rPr lang="en-US" sz="1800" dirty="0">
                <a:latin typeface="Consolas"/>
                <a:ea typeface="+mn-lt"/>
                <a:cs typeface="+mn-lt"/>
              </a:rPr>
            </a:br>
            <a:r>
              <a:rPr lang="en-US" sz="1800" dirty="0">
                <a:latin typeface="Consolas"/>
                <a:ea typeface="+mn-lt"/>
                <a:cs typeface="+mn-lt"/>
              </a:rPr>
              <a:t>WHERE DATE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&gt;</a:t>
            </a:r>
            <a:r>
              <a:rPr lang="en-US" sz="1800" dirty="0">
                <a:latin typeface="Consolas"/>
                <a:ea typeface="+mn-lt"/>
                <a:cs typeface="+mn-lt"/>
              </a:rPr>
              <a:t> '2010-06-04'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AND</a:t>
            </a:r>
            <a:r>
              <a:rPr lang="en-US" sz="1800" dirty="0">
                <a:latin typeface="Consolas"/>
                <a:ea typeface="+mn-lt"/>
                <a:cs typeface="+mn-lt"/>
              </a:rPr>
              <a:t> DATE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&lt;</a:t>
            </a:r>
            <a:r>
              <a:rPr lang="en-US" sz="1800" dirty="0">
                <a:latin typeface="Consolas"/>
                <a:ea typeface="+mn-lt"/>
                <a:cs typeface="+mn-lt"/>
              </a:rPr>
              <a:t> '2017-03-20'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AND</a:t>
            </a:r>
            <a:r>
              <a:rPr lang="en-US" sz="1800" dirty="0">
                <a:latin typeface="Consolas"/>
                <a:ea typeface="+mn-lt"/>
                <a:cs typeface="+mn-lt"/>
              </a:rPr>
              <a:t> "Landing _Outcome"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LIKE</a:t>
            </a:r>
            <a:r>
              <a:rPr lang="en-US" sz="1800" dirty="0">
                <a:latin typeface="Consolas"/>
                <a:ea typeface="+mn-lt"/>
                <a:cs typeface="+mn-lt"/>
              </a:rPr>
              <a:t> 'Success%' </a:t>
            </a:r>
            <a:br>
              <a:rPr lang="en-US" sz="1800" dirty="0">
                <a:latin typeface="Consolas"/>
                <a:ea typeface="+mn-lt"/>
                <a:cs typeface="+mn-lt"/>
              </a:rPr>
            </a:br>
            <a:r>
              <a:rPr lang="en-US" sz="1800" dirty="0">
                <a:latin typeface="Consolas"/>
                <a:ea typeface="+mn-lt"/>
                <a:cs typeface="+mn-lt"/>
              </a:rPr>
              <a:t>GROUP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BY</a:t>
            </a:r>
            <a:r>
              <a:rPr lang="en-US" sz="1800" dirty="0">
                <a:latin typeface="Consolas"/>
                <a:ea typeface="+mn-lt"/>
                <a:cs typeface="+mn-lt"/>
              </a:rPr>
              <a:t> SUBSTR(Date,1,4) </a:t>
            </a:r>
            <a:br>
              <a:rPr lang="en-US" sz="1800" dirty="0">
                <a:latin typeface="Consolas"/>
                <a:ea typeface="+mn-lt"/>
                <a:cs typeface="+mn-lt"/>
              </a:rPr>
            </a:br>
            <a:r>
              <a:rPr lang="en-US" sz="1800" dirty="0">
                <a:latin typeface="Consolas"/>
                <a:ea typeface="+mn-lt"/>
                <a:cs typeface="+mn-lt"/>
              </a:rPr>
              <a:t>ORDER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BY</a:t>
            </a:r>
            <a:r>
              <a:rPr lang="en-US" sz="1800" dirty="0">
                <a:latin typeface="Consolas"/>
                <a:ea typeface="+mn-lt"/>
                <a:cs typeface="+mn-lt"/>
              </a:rPr>
              <a:t> SUBSTR(Date,1,4)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DESC</a:t>
            </a:r>
            <a:r>
              <a:rPr lang="en-US" sz="1800" dirty="0">
                <a:latin typeface="Consolas"/>
                <a:ea typeface="+mn-lt"/>
                <a:cs typeface="+mn-lt"/>
              </a:rPr>
              <a:t>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4506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289958"/>
            <a:ext cx="10191287" cy="486795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DISTINCT</a:t>
            </a:r>
            <a:r>
              <a:rPr lang="en-US" sz="1800" dirty="0">
                <a:latin typeface="Consolas"/>
                <a:ea typeface="+mn-lt"/>
                <a:cs typeface="+mn-lt"/>
              </a:rPr>
              <a:t> (</a:t>
            </a:r>
            <a:r>
              <a:rPr lang="en-US" sz="1800" b="1" dirty="0">
                <a:latin typeface="Consolas"/>
                <a:ea typeface="+mn-lt"/>
                <a:cs typeface="+mn-lt"/>
              </a:rPr>
              <a:t>CASE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'01'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'January'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'02'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'February'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'03'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'March'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'04'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'April'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'05'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'May'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'06'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'June'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'07'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'July'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'08'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'August'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'09'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'September'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'10'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'October'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'11'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'November'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'12'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'December'
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END</a:t>
            </a:r>
            <a:r>
              <a:rPr lang="en-US" sz="1800" dirty="0">
                <a:latin typeface="Consolas"/>
                <a:ea typeface="+mn-lt"/>
                <a:cs typeface="+mn-lt"/>
              </a:rPr>
              <a:t>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AS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Month</a:t>
            </a:r>
            <a:r>
              <a:rPr lang="en-US" sz="1800" dirty="0">
                <a:latin typeface="Consolas"/>
                <a:ea typeface="+mn-lt"/>
                <a:cs typeface="+mn-lt"/>
              </a:rPr>
              <a:t>, "Landing _Outcome",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Booster_Version</a:t>
            </a:r>
            <a:r>
              <a:rPr lang="en-US" sz="1800" dirty="0">
                <a:latin typeface="Consolas"/>
                <a:ea typeface="+mn-lt"/>
                <a:cs typeface="+mn-lt"/>
              </a:rPr>
              <a:t>,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Launch_Site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SUBSTR(Date,1,4)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'2015'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AND</a:t>
            </a:r>
            <a:r>
              <a:rPr lang="en-US" sz="1800" dirty="0">
                <a:latin typeface="Consolas"/>
                <a:ea typeface="+mn-lt"/>
                <a:cs typeface="+mn-lt"/>
              </a:rPr>
              <a:t> "Landing _Outcome"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'Failure (drone ship)’;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s-MX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b="1" dirty="0">
                <a:latin typeface="Abadi" panose="020B0604020104020204" pitchFamily="34" charset="0"/>
                <a:ea typeface="+mn-lt"/>
                <a:cs typeface="+mn-lt"/>
              </a:rPr>
              <a:t>GitHub URL: 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ea typeface="+mn-lt"/>
                <a:cs typeface="+mn-lt"/>
                <a:hlinkClick r:id="rId3"/>
              </a:rPr>
              <a:t>https://github.com/DanielEduardoLopez/IBM-SpaceX/blob/main/4-EDA_sql_sqllite.ipynb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ea typeface="+mn-lt"/>
                <a:cs typeface="+mn-lt"/>
              </a:rPr>
              <a:t> </a:t>
            </a:r>
            <a:endParaRPr lang="en-US" sz="2200" dirty="0">
              <a:solidFill>
                <a:srgbClr val="1C7DDB"/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101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 Interactive Map with the Folium library was created, and the following maps objects were created and added to the map: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/>
              <a:t>Markers and circles for all launch sites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</a:rPr>
              <a:t>: To visualize the location of the launch sites and assess their characteristics.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cs typeface="Calibri" panose="020F0502020204030204"/>
              </a:rPr>
              <a:t>Marker Clusters for success/failed launches for each 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cs typeface="Calibri" panose="020F0502020204030204"/>
              </a:rPr>
              <a:t>: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To assess if there was a relationship among the launch sites and their success/fail missions.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cs typeface="Calibri" panose="020F0502020204030204"/>
              </a:rPr>
              <a:t>Markers and lines between a launch site to its proximities</a:t>
            </a:r>
            <a:r>
              <a:rPr lang="en-US" sz="1800" dirty="0">
                <a:cs typeface="Calibri" panose="020F0502020204030204"/>
              </a:rPr>
              <a:t>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cs typeface="Calibri" panose="020F0502020204030204"/>
              </a:rPr>
              <a:t>To assess the characteristics of the proximities to the 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b="1" dirty="0">
                <a:latin typeface="Abadi" panose="020B0604020104020204" pitchFamily="34" charset="0"/>
                <a:ea typeface="+mn-lt"/>
                <a:cs typeface="+mn-lt"/>
              </a:rPr>
              <a:t>GitHub URL:  </a:t>
            </a:r>
            <a:r>
              <a:rPr lang="en-US" dirty="0">
                <a:latin typeface="Abadi" panose="020B0604020104020204" pitchFamily="34" charset="0"/>
                <a:ea typeface="+mn-lt"/>
                <a:cs typeface="+mn-lt"/>
                <a:hlinkClick r:id="rId3"/>
              </a:rPr>
              <a:t>https://github.com/DanielEduardoLopez/IBM-SpaceX/blob/main/6-Folium_Launch_site_location.ipynb</a:t>
            </a:r>
            <a:r>
              <a:rPr lang="en-US" dirty="0">
                <a:latin typeface="Abadi" panose="020B0604020104020204" pitchFamily="34" charset="0"/>
                <a:ea typeface="+mn-lt"/>
                <a:cs typeface="+mn-lt"/>
              </a:rPr>
              <a:t>  </a:t>
            </a:r>
          </a:p>
          <a:p>
            <a:endParaRPr lang="en-US" dirty="0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endParaRPr lang="en-US" dirty="0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F1AA46B7-06BD-8ABB-F118-01BAA55C2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0778" y="1839087"/>
            <a:ext cx="5518030" cy="368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80569"/>
            <a:ext cx="10234419" cy="482579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An Interactive Dashboard with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 and Dash libraries was built, and the following plots/graphs and interactions were added to the dashboard: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alibri"/>
                <a:cs typeface="Calibri"/>
              </a:rPr>
              <a:t>Dropdown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: In order to enable the Launch Site selection for the user.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Pie chart: </a:t>
            </a:r>
            <a:r>
              <a:rPr lang="en-US" sz="1800" dirty="0">
                <a:ea typeface="+mn-lt"/>
                <a:cs typeface="+mn-lt"/>
              </a:rPr>
              <a:t>To show the Total Success Launches by Site.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Range Slider:  </a:t>
            </a:r>
            <a:r>
              <a:rPr lang="en-US" sz="1800" dirty="0">
                <a:ea typeface="+mn-lt"/>
                <a:cs typeface="+mn-lt"/>
              </a:rPr>
              <a:t>To 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nable the </a:t>
            </a:r>
            <a:r>
              <a:rPr lang="en-US" sz="1800" dirty="0">
                <a:ea typeface="+mn-lt"/>
                <a:cs typeface="+mn-lt"/>
              </a:rPr>
              <a:t>Payload</a:t>
            </a:r>
            <a:r>
              <a:rPr lang="en-US" sz="1800" dirty="0">
                <a:solidFill>
                  <a:srgbClr val="000000"/>
                </a:solidFill>
                <a:ea typeface="+mn-lt"/>
                <a:cs typeface="+mn-lt"/>
              </a:rPr>
              <a:t> Mass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 selection.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Scatter Plot: </a:t>
            </a:r>
            <a:r>
              <a:rPr lang="en-US" sz="1800" dirty="0">
                <a:ea typeface="+mn-lt"/>
                <a:cs typeface="+mn-lt"/>
              </a:rPr>
              <a:t>To show the relationship</a:t>
            </a:r>
            <a:r>
              <a:rPr lang="en-US" sz="1800" b="1" dirty="0">
                <a:ea typeface="+mn-lt"/>
                <a:cs typeface="+mn-lt"/>
              </a:rPr>
              <a:t> </a:t>
            </a:r>
            <a:r>
              <a:rPr lang="en-US" sz="1800" dirty="0">
                <a:ea typeface="+mn-lt"/>
                <a:cs typeface="+mn-lt"/>
              </a:rPr>
              <a:t>among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 </a:t>
            </a:r>
            <a:r>
              <a:rPr lang="en-US" sz="1800" dirty="0">
                <a:ea typeface="+mn-lt"/>
                <a:cs typeface="+mn-lt"/>
              </a:rPr>
              <a:t>Payload Mass and mission outcomes for the selected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292929"/>
              </a:solidFill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/>
                <a:cs typeface="Calibri"/>
              </a:rPr>
              <a:t>GitHub URL: 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cs typeface="Calibri"/>
                <a:hlinkClick r:id="rId3"/>
              </a:rPr>
              <a:t>https://github.com/DanielEduardoLopez/IBM-SpaceX/blob/main/7-spacex_dash_app.py</a:t>
            </a:r>
            <a:r>
              <a:rPr lang="en-US" sz="2200" dirty="0">
                <a:latin typeface="Abadi"/>
                <a:cs typeface="Calibri"/>
              </a:rPr>
              <a:t> </a:t>
            </a:r>
            <a:endParaRPr lang="en-US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  <a:hlinkClick r:id="rId4"/>
              </a:rPr>
              <a:t>https://github.com/DanielEduardoLopez/IBM-SpaceX/blob/main/8-SpaceX_Dashboard.ipynb</a:t>
            </a:r>
            <a:r>
              <a:rPr lang="en-US" sz="2200" dirty="0">
                <a:latin typeface="Abadi" panose="020B0604020104020204" pitchFamily="34" charset="0"/>
              </a:rPr>
              <a:t>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292929"/>
              </a:solidFill>
              <a:latin typeface="Abadi"/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4842910" cy="438009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  <a:cs typeface="Calibri"/>
              </a:rPr>
              <a:t>The purpose of this step was to build a Classification model for predicting the landing of the first phase; as well as finding the best hyperparameters and the best model.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 panose="020B0604020104020204" pitchFamily="34" charset="0"/>
                <a:cs typeface="Calibri"/>
              </a:rPr>
              <a:t>GitHub URL</a:t>
            </a:r>
            <a:r>
              <a:rPr lang="en-US" sz="2200" b="1" dirty="0">
                <a:solidFill>
                  <a:srgbClr val="1C7DDB"/>
                </a:solidFill>
                <a:latin typeface="Abadi" panose="020B0604020104020204" pitchFamily="34" charset="0"/>
                <a:cs typeface="Calibri"/>
              </a:rPr>
              <a:t>: 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cs typeface="Calibri"/>
                <a:hlinkClick r:id="rId3"/>
              </a:rPr>
              <a:t>https://github.com/DanielEduardoLopez/IBM-SpaceX/blob/main/9-SpaceX_Machine%20Learning%20Prediction.ipynb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cs typeface="Calibri"/>
              </a:rPr>
              <a:t>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6" name="Diagrama 2">
            <a:extLst>
              <a:ext uri="{FF2B5EF4-FFF2-40B4-BE49-F238E27FC236}">
                <a16:creationId xmlns:a16="http://schemas.microsoft.com/office/drawing/2014/main" id="{8B5C174D-D39F-E348-FE16-36D57AD31A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6474936"/>
              </p:ext>
            </p:extLst>
          </p:nvPr>
        </p:nvGraphicFramePr>
        <p:xfrm>
          <a:off x="5836693" y="1436721"/>
          <a:ext cx="4842910" cy="4990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3" name="CuadroTexto 62">
            <a:extLst>
              <a:ext uri="{FF2B5EF4-FFF2-40B4-BE49-F238E27FC236}">
                <a16:creationId xmlns:a16="http://schemas.microsoft.com/office/drawing/2014/main" id="{BE9D6ADE-207D-445B-AD55-5638B64122F6}"/>
              </a:ext>
            </a:extLst>
          </p:cNvPr>
          <p:cNvSpPr txBox="1"/>
          <p:nvPr/>
        </p:nvSpPr>
        <p:spPr>
          <a:xfrm>
            <a:off x="4827532" y="5966770"/>
            <a:ext cx="373218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cs typeface="Calibri"/>
              </a:rPr>
              <a:t>Figure 5.</a:t>
            </a:r>
            <a:r>
              <a:rPr lang="en-US" dirty="0">
                <a:cs typeface="Calibri"/>
              </a:rPr>
              <a:t> Predictive analysis process. Own elaboration.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457888"/>
            <a:ext cx="9325970" cy="19749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3" name="Tabla 4">
            <a:extLst>
              <a:ext uri="{FF2B5EF4-FFF2-40B4-BE49-F238E27FC236}">
                <a16:creationId xmlns:a16="http://schemas.microsoft.com/office/drawing/2014/main" id="{44D4FDC9-FC60-635E-8327-82B150C3A3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6372511"/>
              </p:ext>
            </p:extLst>
          </p:nvPr>
        </p:nvGraphicFramePr>
        <p:xfrm>
          <a:off x="2529263" y="4871243"/>
          <a:ext cx="2978131" cy="175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2362">
                  <a:extLst>
                    <a:ext uri="{9D8B030D-6E8A-4147-A177-3AD203B41FA5}">
                      <a16:colId xmlns:a16="http://schemas.microsoft.com/office/drawing/2014/main" val="2558117906"/>
                    </a:ext>
                  </a:extLst>
                </a:gridCol>
                <a:gridCol w="1995769">
                  <a:extLst>
                    <a:ext uri="{9D8B030D-6E8A-4147-A177-3AD203B41FA5}">
                      <a16:colId xmlns:a16="http://schemas.microsoft.com/office/drawing/2014/main" val="937891332"/>
                    </a:ext>
                  </a:extLst>
                </a:gridCol>
              </a:tblGrid>
              <a:tr h="64147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MX" sz="1800" b="1" i="0" u="none" strike="noStrike" noProof="0" dirty="0" err="1">
                          <a:latin typeface="Calibri"/>
                        </a:rPr>
                        <a:t>Year</a:t>
                      </a:r>
                      <a:endParaRPr lang="es-MX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MX" sz="1800" b="1" i="0" u="none" strike="noStrike" noProof="0" dirty="0" err="1">
                          <a:latin typeface="Calibri"/>
                        </a:rPr>
                        <a:t>Successful</a:t>
                      </a:r>
                      <a:r>
                        <a:rPr lang="es-MX" sz="1800" b="1" i="0" u="none" strike="noStrike" noProof="0" dirty="0">
                          <a:latin typeface="Calibri"/>
                        </a:rPr>
                        <a:t> </a:t>
                      </a:r>
                      <a:r>
                        <a:rPr lang="es-MX" sz="1800" b="1" i="0" u="none" strike="noStrike" noProof="0" dirty="0" err="1">
                          <a:latin typeface="Calibri"/>
                        </a:rPr>
                        <a:t>Landing</a:t>
                      </a:r>
                      <a:r>
                        <a:rPr lang="es-MX" sz="1800" b="1" i="0" u="none" strike="noStrike" noProof="0" dirty="0">
                          <a:latin typeface="Calibri"/>
                        </a:rPr>
                        <a:t> </a:t>
                      </a:r>
                      <a:r>
                        <a:rPr lang="es-MX" sz="1800" b="1" i="0" u="none" strike="noStrike" noProof="0" dirty="0" err="1">
                          <a:latin typeface="Calibri"/>
                        </a:rPr>
                        <a:t>Outcomes</a:t>
                      </a:r>
                      <a:endParaRPr lang="es-MX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118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5368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823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9191877"/>
                  </a:ext>
                </a:extLst>
              </a:tr>
            </a:tbl>
          </a:graphicData>
        </a:graphic>
      </p:graphicFrame>
      <p:graphicFrame>
        <p:nvGraphicFramePr>
          <p:cNvPr id="11" name="Tabla 11">
            <a:extLst>
              <a:ext uri="{FF2B5EF4-FFF2-40B4-BE49-F238E27FC236}">
                <a16:creationId xmlns:a16="http://schemas.microsoft.com/office/drawing/2014/main" id="{049E9753-2F61-B9BB-CA34-A8709274FA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749807"/>
              </p:ext>
            </p:extLst>
          </p:nvPr>
        </p:nvGraphicFramePr>
        <p:xfrm>
          <a:off x="1781643" y="2533923"/>
          <a:ext cx="4455659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9331">
                  <a:extLst>
                    <a:ext uri="{9D8B030D-6E8A-4147-A177-3AD203B41FA5}">
                      <a16:colId xmlns:a16="http://schemas.microsoft.com/office/drawing/2014/main" val="482874766"/>
                    </a:ext>
                  </a:extLst>
                </a:gridCol>
                <a:gridCol w="1098164">
                  <a:extLst>
                    <a:ext uri="{9D8B030D-6E8A-4147-A177-3AD203B41FA5}">
                      <a16:colId xmlns:a16="http://schemas.microsoft.com/office/drawing/2014/main" val="3372710474"/>
                    </a:ext>
                  </a:extLst>
                </a:gridCol>
                <a:gridCol w="1098164">
                  <a:extLst>
                    <a:ext uri="{9D8B030D-6E8A-4147-A177-3AD203B41FA5}">
                      <a16:colId xmlns:a16="http://schemas.microsoft.com/office/drawing/2014/main" val="17556616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Launch</a:t>
                      </a:r>
                      <a:r>
                        <a:rPr lang="es-MX" dirty="0"/>
                        <a:t> 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MX" sz="1800" b="1" i="0" u="none" strike="noStrike" noProof="0" dirty="0" err="1">
                          <a:latin typeface="Calibri"/>
                        </a:rPr>
                        <a:t>Success</a:t>
                      </a:r>
                      <a:r>
                        <a:rPr lang="es-MX" sz="1800" b="1" i="0" u="none" strike="noStrike" noProof="0" dirty="0">
                          <a:latin typeface="Calibri"/>
                        </a:rPr>
                        <a:t> </a:t>
                      </a:r>
                      <a:r>
                        <a:rPr lang="es-MX" sz="1800" b="1" i="0" u="none" strike="noStrike" noProof="0" dirty="0" err="1">
                          <a:latin typeface="Calibri"/>
                        </a:rPr>
                        <a:t>Rate</a:t>
                      </a:r>
                      <a:endParaRPr lang="es-MX" b="1" i="0" dirty="0" err="1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567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CCAFS SLC 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55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60.00%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716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KSC LC 39A    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22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77.27%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701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VAFB SLC 4E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13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76.92%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488171"/>
                  </a:ext>
                </a:extLst>
              </a:tr>
            </a:tbl>
          </a:graphicData>
        </a:graphic>
      </p:graphicFrame>
      <p:graphicFrame>
        <p:nvGraphicFramePr>
          <p:cNvPr id="13" name="Tabla 13">
            <a:extLst>
              <a:ext uri="{FF2B5EF4-FFF2-40B4-BE49-F238E27FC236}">
                <a16:creationId xmlns:a16="http://schemas.microsoft.com/office/drawing/2014/main" id="{C17D502D-B275-773A-05DD-91B6A9D6F4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3231130"/>
              </p:ext>
            </p:extLst>
          </p:nvPr>
        </p:nvGraphicFramePr>
        <p:xfrm>
          <a:off x="6957491" y="1743168"/>
          <a:ext cx="3773161" cy="4719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2503">
                  <a:extLst>
                    <a:ext uri="{9D8B030D-6E8A-4147-A177-3AD203B41FA5}">
                      <a16:colId xmlns:a16="http://schemas.microsoft.com/office/drawing/2014/main" val="3678021587"/>
                    </a:ext>
                  </a:extLst>
                </a:gridCol>
                <a:gridCol w="1275329">
                  <a:extLst>
                    <a:ext uri="{9D8B030D-6E8A-4147-A177-3AD203B41FA5}">
                      <a16:colId xmlns:a16="http://schemas.microsoft.com/office/drawing/2014/main" val="2681830374"/>
                    </a:ext>
                  </a:extLst>
                </a:gridCol>
                <a:gridCol w="1275329">
                  <a:extLst>
                    <a:ext uri="{9D8B030D-6E8A-4147-A177-3AD203B41FA5}">
                      <a16:colId xmlns:a16="http://schemas.microsoft.com/office/drawing/2014/main" val="37744740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Orbit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err="1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MX" dirty="0" err="1"/>
                        <a:t>Success</a:t>
                      </a:r>
                      <a:r>
                        <a:rPr lang="es-MX" dirty="0"/>
                        <a:t> </a:t>
                      </a:r>
                      <a:r>
                        <a:rPr lang="es-MX" dirty="0" err="1"/>
                        <a:t>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208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GTO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51.85%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9665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ISS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61.90%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1493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VLEO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85.71%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094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66.67%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738089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es-MX" dirty="0"/>
                        <a:t>LEO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71.43%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8493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SSO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dirty="0"/>
                        <a:t>100.00%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076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MEO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800" b="0" i="0" u="none" strike="noStrike" noProof="0" dirty="0">
                          <a:latin typeface="Consolas"/>
                        </a:rPr>
                        <a:t>66.67%</a:t>
                      </a:r>
                      <a:endParaRPr lang="es-MX" sz="1800" b="0" i="0" u="none" strike="noStrike" noProof="0" dirty="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0266654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dirty="0"/>
                        <a:t>ES-L1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dirty="0"/>
                        <a:t>100.00%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054309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dirty="0"/>
                        <a:t>HEO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800" b="0" i="0" u="none" strike="noStrike" noProof="0" dirty="0">
                          <a:latin typeface="Calibri"/>
                        </a:rPr>
                        <a:t>100.00%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852458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dirty="0"/>
                        <a:t>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dirty="0"/>
                        <a:t>0.00%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737045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dirty="0"/>
                        <a:t>GEO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800" b="0" i="0" u="none" strike="noStrike" noProof="0" dirty="0">
                          <a:latin typeface="Calibri"/>
                        </a:rPr>
                        <a:t>100.00%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942070"/>
                  </a:ext>
                </a:extLst>
              </a:tr>
            </a:tbl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id="{6C4937D6-0E32-E1B1-6BAF-73CC6B7A0D5F}"/>
              </a:ext>
            </a:extLst>
          </p:cNvPr>
          <p:cNvSpPr txBox="1"/>
          <p:nvPr/>
        </p:nvSpPr>
        <p:spPr>
          <a:xfrm>
            <a:off x="1460035" y="2117433"/>
            <a:ext cx="518429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cs typeface="Calibri"/>
              </a:rPr>
              <a:t>Table 1.</a:t>
            </a:r>
            <a:r>
              <a:rPr lang="en-US" dirty="0">
                <a:cs typeface="Calibri"/>
              </a:rPr>
              <a:t> Launch Site Counting and Success Rate.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637B9CD-23C3-58C4-E676-E72082B59BEE}"/>
              </a:ext>
            </a:extLst>
          </p:cNvPr>
          <p:cNvSpPr txBox="1"/>
          <p:nvPr/>
        </p:nvSpPr>
        <p:spPr>
          <a:xfrm>
            <a:off x="1143733" y="4526638"/>
            <a:ext cx="59606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cs typeface="Calibri"/>
              </a:rPr>
              <a:t>Table 2.</a:t>
            </a:r>
            <a:r>
              <a:rPr lang="en-US" dirty="0">
                <a:cs typeface="Calibri"/>
              </a:rPr>
              <a:t> Successful Landing Counting from 2015-2017. 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5347413-888C-D402-E5E9-D22204B49063}"/>
              </a:ext>
            </a:extLst>
          </p:cNvPr>
          <p:cNvSpPr txBox="1"/>
          <p:nvPr/>
        </p:nvSpPr>
        <p:spPr>
          <a:xfrm>
            <a:off x="6280244" y="1418133"/>
            <a:ext cx="518429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cs typeface="Calibri"/>
              </a:rPr>
              <a:t>Table 3.</a:t>
            </a:r>
            <a:r>
              <a:rPr lang="en-US" dirty="0">
                <a:cs typeface="Calibri"/>
              </a:rPr>
              <a:t> Orbit Type Counting and Success Rate.</a:t>
            </a: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390394"/>
            <a:ext cx="9325970" cy="20529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Imagen 5">
            <a:extLst>
              <a:ext uri="{FF2B5EF4-FFF2-40B4-BE49-F238E27FC236}">
                <a16:creationId xmlns:a16="http://schemas.microsoft.com/office/drawing/2014/main" id="{2406BBC2-8A4D-18A0-6733-36D4769C1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419" y="1854519"/>
            <a:ext cx="10003766" cy="1955643"/>
          </a:xfrm>
          <a:prstGeom prst="rect">
            <a:avLst/>
          </a:prstGeom>
        </p:spPr>
      </p:pic>
      <p:pic>
        <p:nvPicPr>
          <p:cNvPr id="6" name="Imagen 8">
            <a:extLst>
              <a:ext uri="{FF2B5EF4-FFF2-40B4-BE49-F238E27FC236}">
                <a16:creationId xmlns:a16="http://schemas.microsoft.com/office/drawing/2014/main" id="{6C3D6E70-1029-CD2F-30BC-28C1B5A188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9419" y="4269770"/>
            <a:ext cx="10003766" cy="1955933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0D7780D-B307-294B-6738-049D6D2BFA09}"/>
              </a:ext>
            </a:extLst>
          </p:cNvPr>
          <p:cNvSpPr txBox="1"/>
          <p:nvPr/>
        </p:nvSpPr>
        <p:spPr>
          <a:xfrm>
            <a:off x="2940903" y="3756452"/>
            <a:ext cx="715399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cs typeface="Calibri"/>
              </a:rPr>
              <a:t>Figure 6.</a:t>
            </a:r>
            <a:r>
              <a:rPr lang="en-US" dirty="0">
                <a:cs typeface="Calibri"/>
              </a:rPr>
              <a:t> </a:t>
            </a:r>
            <a:r>
              <a:rPr lang="en-US" dirty="0">
                <a:ea typeface="+mn-lt"/>
                <a:cs typeface="+mn-lt"/>
              </a:rPr>
              <a:t>Flight Number </a:t>
            </a:r>
            <a:r>
              <a:rPr lang="en-US" dirty="0">
                <a:cs typeface="Calibri"/>
              </a:rPr>
              <a:t>vs. </a:t>
            </a:r>
            <a:r>
              <a:rPr lang="en-US" dirty="0">
                <a:ea typeface="+mn-lt"/>
                <a:cs typeface="+mn-lt"/>
              </a:rPr>
              <a:t>Payload Mass</a:t>
            </a:r>
            <a:r>
              <a:rPr lang="en-US" dirty="0">
                <a:cs typeface="Calibri"/>
              </a:rPr>
              <a:t>. Own elaboration.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7A2D2C2-8348-2CE3-1BC6-70840E9C5533}"/>
              </a:ext>
            </a:extLst>
          </p:cNvPr>
          <p:cNvSpPr txBox="1"/>
          <p:nvPr/>
        </p:nvSpPr>
        <p:spPr>
          <a:xfrm>
            <a:off x="3459193" y="6219645"/>
            <a:ext cx="61218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Figure 7.</a:t>
            </a:r>
            <a:r>
              <a:rPr lang="en-US" dirty="0"/>
              <a:t> </a:t>
            </a:r>
            <a:r>
              <a:rPr lang="en-US" dirty="0">
                <a:ea typeface="+mn-lt"/>
                <a:cs typeface="+mn-lt"/>
              </a:rPr>
              <a:t>Flight Number vs. </a:t>
            </a:r>
            <a:r>
              <a:rPr lang="en-US" dirty="0"/>
              <a:t>Launch Site. Own elaboration.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795510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404771"/>
            <a:ext cx="9325970" cy="20386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Imagen 5">
            <a:extLst>
              <a:ext uri="{FF2B5EF4-FFF2-40B4-BE49-F238E27FC236}">
                <a16:creationId xmlns:a16="http://schemas.microsoft.com/office/drawing/2014/main" id="{C75698AF-281F-1BAC-8C4E-05D7520CD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286" y="1883273"/>
            <a:ext cx="9931878" cy="1941265"/>
          </a:xfrm>
          <a:prstGeom prst="rect">
            <a:avLst/>
          </a:prstGeom>
        </p:spPr>
      </p:pic>
      <p:pic>
        <p:nvPicPr>
          <p:cNvPr id="6" name="Imagen 8">
            <a:extLst>
              <a:ext uri="{FF2B5EF4-FFF2-40B4-BE49-F238E27FC236}">
                <a16:creationId xmlns:a16="http://schemas.microsoft.com/office/drawing/2014/main" id="{DE6266BB-5730-C858-29A9-D2E2429B0C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287" y="4370556"/>
            <a:ext cx="9931879" cy="194126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2D15E9E-5BB0-EBC0-940D-44B663A1AFFE}"/>
              </a:ext>
            </a:extLst>
          </p:cNvPr>
          <p:cNvSpPr txBox="1"/>
          <p:nvPr/>
        </p:nvSpPr>
        <p:spPr>
          <a:xfrm>
            <a:off x="3243533" y="3818626"/>
            <a:ext cx="61218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Figure 8.</a:t>
            </a:r>
            <a:r>
              <a:rPr lang="en-US" dirty="0"/>
              <a:t> </a:t>
            </a:r>
            <a:r>
              <a:rPr lang="en-US" dirty="0">
                <a:ea typeface="+mn-lt"/>
                <a:cs typeface="+mn-lt"/>
              </a:rPr>
              <a:t>Flight Number vs.</a:t>
            </a:r>
            <a:r>
              <a:rPr lang="en-US" dirty="0"/>
              <a:t> Orbit. Own elaboration.</a:t>
            </a:r>
            <a:endParaRPr lang="es-MX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CD51565-95E1-BBFF-5E54-28D60E188F07}"/>
              </a:ext>
            </a:extLst>
          </p:cNvPr>
          <p:cNvSpPr txBox="1"/>
          <p:nvPr/>
        </p:nvSpPr>
        <p:spPr>
          <a:xfrm>
            <a:off x="3502325" y="6305908"/>
            <a:ext cx="61218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Figure 9.</a:t>
            </a:r>
            <a:r>
              <a:rPr lang="en-US" dirty="0"/>
              <a:t> </a:t>
            </a:r>
            <a:r>
              <a:rPr lang="en-US" dirty="0">
                <a:ea typeface="+mn-lt"/>
                <a:cs typeface="+mn-lt"/>
              </a:rPr>
              <a:t>Payload Mass vs. </a:t>
            </a:r>
            <a:r>
              <a:rPr lang="en-US" dirty="0"/>
              <a:t>Orbit. Own elaboration.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68251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332885"/>
            <a:ext cx="9325970" cy="20098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29A7594C-7F66-3D80-CFC4-0ABACF56C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042" y="1710600"/>
            <a:ext cx="10334445" cy="2013441"/>
          </a:xfrm>
          <a:prstGeom prst="rect">
            <a:avLst/>
          </a:prstGeom>
        </p:spPr>
      </p:pic>
      <p:pic>
        <p:nvPicPr>
          <p:cNvPr id="3" name="Imagen 8">
            <a:extLst>
              <a:ext uri="{FF2B5EF4-FFF2-40B4-BE49-F238E27FC236}">
                <a16:creationId xmlns:a16="http://schemas.microsoft.com/office/drawing/2014/main" id="{D9ADB912-F31D-44E0-7E0F-AEFC95EB54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5155" y="4112620"/>
            <a:ext cx="3217652" cy="2212723"/>
          </a:xfrm>
          <a:prstGeom prst="rect">
            <a:avLst/>
          </a:prstGeom>
        </p:spPr>
      </p:pic>
      <p:pic>
        <p:nvPicPr>
          <p:cNvPr id="9" name="Imagen 9">
            <a:extLst>
              <a:ext uri="{FF2B5EF4-FFF2-40B4-BE49-F238E27FC236}">
                <a16:creationId xmlns:a16="http://schemas.microsoft.com/office/drawing/2014/main" id="{1B99B420-B346-3D4C-AFBA-27626C5410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3569" y="4040733"/>
            <a:ext cx="3217652" cy="221272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9A5CC84-0039-5C7B-B623-7D7E2A8DF5AE}"/>
              </a:ext>
            </a:extLst>
          </p:cNvPr>
          <p:cNvSpPr txBox="1"/>
          <p:nvPr/>
        </p:nvSpPr>
        <p:spPr>
          <a:xfrm>
            <a:off x="3315419" y="3646097"/>
            <a:ext cx="685512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Figure 10.</a:t>
            </a:r>
            <a:r>
              <a:rPr lang="en-US" dirty="0"/>
              <a:t> </a:t>
            </a:r>
            <a:r>
              <a:rPr lang="en-US" dirty="0">
                <a:ea typeface="+mn-lt"/>
                <a:cs typeface="+mn-lt"/>
              </a:rPr>
              <a:t>Payload Mass vs. </a:t>
            </a:r>
            <a:r>
              <a:rPr lang="en-US" dirty="0"/>
              <a:t>Launch Site. Own elaboration.</a:t>
            </a:r>
            <a:endParaRPr lang="es-MX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6D94714-A211-954A-9D76-4353911F23ED}"/>
              </a:ext>
            </a:extLst>
          </p:cNvPr>
          <p:cNvSpPr txBox="1"/>
          <p:nvPr/>
        </p:nvSpPr>
        <p:spPr>
          <a:xfrm>
            <a:off x="842513" y="6320285"/>
            <a:ext cx="51010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Figure 11.</a:t>
            </a:r>
            <a:r>
              <a:rPr lang="en-US" dirty="0"/>
              <a:t> Orbit Success Rate. Own elaboration.</a:t>
            </a:r>
            <a:endParaRPr lang="es-MX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D7BE152-6DC1-5D79-E320-C08140FB580F}"/>
              </a:ext>
            </a:extLst>
          </p:cNvPr>
          <p:cNvSpPr txBox="1"/>
          <p:nvPr/>
        </p:nvSpPr>
        <p:spPr>
          <a:xfrm>
            <a:off x="6176512" y="6320284"/>
            <a:ext cx="564742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Figure 12.</a:t>
            </a:r>
            <a:r>
              <a:rPr lang="en-US" dirty="0"/>
              <a:t> Success Rate Over Time. Own elaboration.</a:t>
            </a:r>
            <a:endParaRPr lang="es-MX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1735898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767042" y="1511004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analytics demo.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92366D91-FD83-6A3E-6FC7-5729DC0631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801" y="2070492"/>
            <a:ext cx="9960633" cy="404771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7CA22A7C-24EF-E350-FAB2-D3DE0B81234B}"/>
              </a:ext>
            </a:extLst>
          </p:cNvPr>
          <p:cNvSpPr txBox="1"/>
          <p:nvPr/>
        </p:nvSpPr>
        <p:spPr>
          <a:xfrm>
            <a:off x="3509512" y="6225034"/>
            <a:ext cx="564742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Figure 13.</a:t>
            </a:r>
            <a:r>
              <a:rPr lang="en-US" dirty="0"/>
              <a:t> Dashboard overview. Own elaboration.</a:t>
            </a:r>
            <a:endParaRPr lang="es-MX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65855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30542" y="1479254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analytics demo.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n 4">
            <a:extLst>
              <a:ext uri="{FF2B5EF4-FFF2-40B4-BE49-F238E27FC236}">
                <a16:creationId xmlns:a16="http://schemas.microsoft.com/office/drawing/2014/main" id="{5AC48F85-5FC0-3408-2F44-B3480C0EC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928" y="1892686"/>
            <a:ext cx="10190670" cy="1741125"/>
          </a:xfrm>
          <a:prstGeom prst="rect">
            <a:avLst/>
          </a:prstGeom>
        </p:spPr>
      </p:pic>
      <p:pic>
        <p:nvPicPr>
          <p:cNvPr id="5" name="Imagen 5">
            <a:extLst>
              <a:ext uri="{FF2B5EF4-FFF2-40B4-BE49-F238E27FC236}">
                <a16:creationId xmlns:a16="http://schemas.microsoft.com/office/drawing/2014/main" id="{D2F4DD1F-FAC3-8432-FCD2-758CA89696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9683" y="4134371"/>
            <a:ext cx="6768860" cy="202145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373705F-812B-8873-5819-F75C50CBFCAA}"/>
              </a:ext>
            </a:extLst>
          </p:cNvPr>
          <p:cNvSpPr txBox="1"/>
          <p:nvPr/>
        </p:nvSpPr>
        <p:spPr>
          <a:xfrm>
            <a:off x="3361345" y="3632117"/>
            <a:ext cx="564742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Figure 14.</a:t>
            </a:r>
            <a:r>
              <a:rPr lang="en-US" dirty="0"/>
              <a:t> Dashboard's dropdown. Own elaboration.</a:t>
            </a:r>
            <a:endParaRPr lang="es-MX" dirty="0">
              <a:cs typeface="Calibri" panose="020F0502020204030204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B0CDEEF-D3E0-DE3E-B697-00EBAB3F4A20}"/>
              </a:ext>
            </a:extLst>
          </p:cNvPr>
          <p:cNvSpPr txBox="1"/>
          <p:nvPr/>
        </p:nvSpPr>
        <p:spPr>
          <a:xfrm>
            <a:off x="2366511" y="6225033"/>
            <a:ext cx="74571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Figure 15.</a:t>
            </a:r>
            <a:r>
              <a:rPr lang="en-US" dirty="0"/>
              <a:t> Dashboard's Pie Chart with Success Rate per Site. Own elaboration.</a:t>
            </a:r>
            <a:endParaRPr lang="es-MX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00173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767042" y="16168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analytics demo.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n 4">
            <a:extLst>
              <a:ext uri="{FF2B5EF4-FFF2-40B4-BE49-F238E27FC236}">
                <a16:creationId xmlns:a16="http://schemas.microsoft.com/office/drawing/2014/main" id="{44731A5A-FFF2-E601-3FE0-259F8204C7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589" y="2170851"/>
            <a:ext cx="8623538" cy="360418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E7E0A32-6F76-13DF-0DE8-AAE468A96501}"/>
              </a:ext>
            </a:extLst>
          </p:cNvPr>
          <p:cNvSpPr txBox="1"/>
          <p:nvPr/>
        </p:nvSpPr>
        <p:spPr>
          <a:xfrm>
            <a:off x="3721178" y="5844034"/>
            <a:ext cx="591200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Figure 16.</a:t>
            </a:r>
            <a:r>
              <a:rPr lang="en-US" dirty="0"/>
              <a:t> Dashboard's Scatter Plot of Payload Mass vs Class with Range Slider for Payload Mass. Own elaboration.</a:t>
            </a:r>
            <a:endParaRPr lang="es-MX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6182604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767042" y="152158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results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8FA984A2-90A5-C731-583D-1E6AFBA5BB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306" y="2147570"/>
            <a:ext cx="4784784" cy="371424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6F7F8-D533-B5F5-C016-D3830F4D82A4}"/>
              </a:ext>
            </a:extLst>
          </p:cNvPr>
          <p:cNvSpPr txBox="1">
            <a:spLocks/>
          </p:cNvSpPr>
          <p:nvPr/>
        </p:nvSpPr>
        <p:spPr>
          <a:xfrm>
            <a:off x="841125" y="5907280"/>
            <a:ext cx="5179100" cy="6733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17. Logistic regression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 confusion matrix. Own elaboration.</a:t>
            </a: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  <p:pic>
        <p:nvPicPr>
          <p:cNvPr id="5" name="Imagen 5">
            <a:extLst>
              <a:ext uri="{FF2B5EF4-FFF2-40B4-BE49-F238E27FC236}">
                <a16:creationId xmlns:a16="http://schemas.microsoft.com/office/drawing/2014/main" id="{449334D2-73AA-D2F8-FDD9-663A93672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909" y="2104438"/>
            <a:ext cx="4712897" cy="369986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3E7550F-E431-CCC3-63F4-A791A026431B}"/>
              </a:ext>
            </a:extLst>
          </p:cNvPr>
          <p:cNvSpPr txBox="1">
            <a:spLocks/>
          </p:cNvSpPr>
          <p:nvPr/>
        </p:nvSpPr>
        <p:spPr>
          <a:xfrm>
            <a:off x="6302126" y="5864947"/>
            <a:ext cx="4628766" cy="7791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18. SVM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 confusion matrix.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3461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887016" y="1491652"/>
            <a:ext cx="10171398" cy="482115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By using Python 3 and its libraries, historical data of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Falcon 9 launches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 2010-04-06 to 2020-06-12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was retrieved through calls to the SpaceX's API and web scraping to the Wikipedia's article on List of Falcon 9 and Falcon Heavy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was wrangled and explored through SQL queries, visualization and dashboarding, allowing to identify that SpaceX has a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of about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80%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;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KSC LC-39A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is the launch site with the highest number of successful missions, whereas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VAFB SLC-4E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is the one with the lowest;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ES-L1, GEO, HEO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SSO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were the orbit types with the highest success rates (100%) but with a small number of missions;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VLEO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was the most common orbit type in recent years; the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range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with the highest launch success rate was from 1952 kg to 5300 kg; and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FT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B5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are the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booster versions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with the highest launch success rate.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2038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767042" y="1563920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results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131407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" name="Imagen 10">
            <a:extLst>
              <a:ext uri="{FF2B5EF4-FFF2-40B4-BE49-F238E27FC236}">
                <a16:creationId xmlns:a16="http://schemas.microsoft.com/office/drawing/2014/main" id="{8778F12F-6156-DDE2-EC8C-3B496036EC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268" y="2106635"/>
            <a:ext cx="4871048" cy="3771755"/>
          </a:xfrm>
          <a:prstGeom prst="rect">
            <a:avLst/>
          </a:prstGeom>
        </p:spPr>
      </p:pic>
      <p:pic>
        <p:nvPicPr>
          <p:cNvPr id="5" name="Imagen 4" descr="Interfaz de usuario gráfica&#10;&#10;Descripción generada automáticamente con confianza baja">
            <a:extLst>
              <a:ext uri="{FF2B5EF4-FFF2-40B4-BE49-F238E27FC236}">
                <a16:creationId xmlns:a16="http://schemas.microsoft.com/office/drawing/2014/main" id="{B6104A81-6333-4809-908C-B7DB1FAD1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84" y="2206266"/>
            <a:ext cx="4571428" cy="353015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355179-8845-17CE-EF97-EB93DB88E491}"/>
              </a:ext>
            </a:extLst>
          </p:cNvPr>
          <p:cNvSpPr txBox="1">
            <a:spLocks/>
          </p:cNvSpPr>
          <p:nvPr/>
        </p:nvSpPr>
        <p:spPr>
          <a:xfrm>
            <a:off x="703541" y="5875530"/>
            <a:ext cx="5179100" cy="6521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19. Decision trees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confusion matrix.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8302D04-3374-A5DC-24CF-E07A401D5C32}"/>
              </a:ext>
            </a:extLst>
          </p:cNvPr>
          <p:cNvSpPr txBox="1">
            <a:spLocks/>
          </p:cNvSpPr>
          <p:nvPr/>
        </p:nvSpPr>
        <p:spPr>
          <a:xfrm>
            <a:off x="6206876" y="5854364"/>
            <a:ext cx="4755766" cy="7156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20. KNN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 confusion matrix.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93553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410962"/>
            <a:ext cx="7068725" cy="20218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results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9" name="Imagen 9">
            <a:extLst>
              <a:ext uri="{FF2B5EF4-FFF2-40B4-BE49-F238E27FC236}">
                <a16:creationId xmlns:a16="http://schemas.microsoft.com/office/drawing/2014/main" id="{F646BC51-7ACD-A095-3159-841CC03C2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9148" y="1782196"/>
            <a:ext cx="6015246" cy="419498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8C6E6-79BD-A925-2BA1-241D659B436E}"/>
              </a:ext>
            </a:extLst>
          </p:cNvPr>
          <p:cNvSpPr txBox="1">
            <a:spLocks/>
          </p:cNvSpPr>
          <p:nvPr/>
        </p:nvSpPr>
        <p:spPr>
          <a:xfrm>
            <a:off x="1761876" y="6023697"/>
            <a:ext cx="8449348" cy="6416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21.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Logistic regression and SVM models classification reports.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12988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485844"/>
            <a:ext cx="7068725" cy="1946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results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C1C6B1A9-BC3D-5C13-AABB-43A03120D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7576" y="1991308"/>
            <a:ext cx="6775449" cy="4229653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98EB26C-F327-5251-22FF-6510B4FCF55D}"/>
              </a:ext>
            </a:extLst>
          </p:cNvPr>
          <p:cNvSpPr txBox="1">
            <a:spLocks/>
          </p:cNvSpPr>
          <p:nvPr/>
        </p:nvSpPr>
        <p:spPr>
          <a:xfrm>
            <a:off x="1825377" y="6224780"/>
            <a:ext cx="8385848" cy="4616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22.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Decision trees and KNN models classification reports.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9786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116178" y="4400708"/>
            <a:ext cx="9812577" cy="2028797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/>
                <a:ea typeface="+mn-lt"/>
                <a:cs typeface="+mn-lt"/>
              </a:rPr>
              <a:t>CCAFS SLC 40 </a:t>
            </a:r>
            <a:r>
              <a:rPr lang="en-US" sz="2200" dirty="0">
                <a:latin typeface="Abadi"/>
                <a:ea typeface="+mn-lt"/>
                <a:cs typeface="+mn-lt"/>
              </a:rPr>
              <a:t>is the most used Launch Site and the </a:t>
            </a:r>
            <a:r>
              <a:rPr lang="en-US" sz="2200" b="1" dirty="0">
                <a:latin typeface="Abadi"/>
                <a:ea typeface="+mn-lt"/>
                <a:cs typeface="+mn-lt"/>
              </a:rPr>
              <a:t>VAFB SLC-4E</a:t>
            </a:r>
            <a:r>
              <a:rPr lang="en-US" sz="2200" dirty="0">
                <a:latin typeface="Abadi"/>
                <a:ea typeface="+mn-lt"/>
                <a:cs typeface="+mn-lt"/>
              </a:rPr>
              <a:t> is the least used one. 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Abadi"/>
                <a:cs typeface="Calibri"/>
              </a:rPr>
              <a:t>The success rate has improved over the years as represented by the Flight number.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/>
                <a:cs typeface="Calibri"/>
              </a:rPr>
              <a:t>KSC LC-39A</a:t>
            </a:r>
            <a:r>
              <a:rPr lang="en-US" sz="2200" dirty="0">
                <a:latin typeface="Abadi"/>
                <a:cs typeface="Calibri"/>
              </a:rPr>
              <a:t> is the launch site with the highest number of successful missions</a:t>
            </a:r>
            <a:r>
              <a:rPr lang="es-MX" sz="2200" dirty="0">
                <a:latin typeface="Abadi"/>
                <a:cs typeface="Calibri"/>
              </a:rPr>
              <a:t>.</a:t>
            </a:r>
            <a:endParaRPr lang="en-CA" sz="2200" dirty="0">
              <a:solidFill>
                <a:srgbClr val="000000"/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CA" sz="22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069D257E-4885-51D2-8672-1840A503E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75" y="1530682"/>
            <a:ext cx="10967049" cy="211408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000C2DB3-3F23-6593-7430-506C5A858DA8}"/>
              </a:ext>
            </a:extLst>
          </p:cNvPr>
          <p:cNvSpPr txBox="1"/>
          <p:nvPr/>
        </p:nvSpPr>
        <p:spPr>
          <a:xfrm>
            <a:off x="3353360" y="3637311"/>
            <a:ext cx="61218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Figure 7.</a:t>
            </a:r>
            <a:r>
              <a:rPr lang="en-US" dirty="0"/>
              <a:t> </a:t>
            </a:r>
            <a:r>
              <a:rPr lang="en-US" dirty="0">
                <a:ea typeface="+mn-lt"/>
                <a:cs typeface="+mn-lt"/>
              </a:rPr>
              <a:t>Flight Number vs. </a:t>
            </a:r>
            <a:r>
              <a:rPr lang="en-US" dirty="0"/>
              <a:t>Launch Site. Own elaboration.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FA467CEA-B722-7AAA-5281-8F71BCCA3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41" y="1530683"/>
            <a:ext cx="10938293" cy="212846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34DE20F-D888-2658-0C8B-B4E9BFC1881E}"/>
              </a:ext>
            </a:extLst>
          </p:cNvPr>
          <p:cNvSpPr txBox="1">
            <a:spLocks/>
          </p:cNvSpPr>
          <p:nvPr/>
        </p:nvSpPr>
        <p:spPr>
          <a:xfrm>
            <a:off x="1116178" y="4400708"/>
            <a:ext cx="9812577" cy="2028797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b="1" dirty="0">
                <a:latin typeface="Abadi"/>
                <a:ea typeface="+mn-lt"/>
                <a:cs typeface="+mn-lt"/>
              </a:rPr>
              <a:t>CCAFS SLC 40 </a:t>
            </a:r>
            <a:r>
              <a:rPr lang="en-CA" sz="2200" dirty="0">
                <a:latin typeface="Abadi"/>
                <a:ea typeface="+mn-lt"/>
                <a:cs typeface="+mn-lt"/>
              </a:rPr>
              <a:t>and </a:t>
            </a:r>
            <a:r>
              <a:rPr lang="en-CA" sz="2200" b="1" dirty="0">
                <a:latin typeface="Abadi"/>
                <a:ea typeface="+mn-lt"/>
                <a:cs typeface="+mn-lt"/>
              </a:rPr>
              <a:t>KSC LC-39A </a:t>
            </a:r>
            <a:r>
              <a:rPr lang="en-CA" sz="2200" dirty="0">
                <a:latin typeface="Abadi"/>
                <a:ea typeface="+mn-lt"/>
                <a:cs typeface="+mn-lt"/>
              </a:rPr>
              <a:t>are used for a broad range of payload masses, from light to extra heavy ones.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rgbClr val="000000"/>
                </a:solidFill>
                <a:latin typeface="Abadi"/>
                <a:cs typeface="Calibri"/>
              </a:rPr>
              <a:t>VAFB SLC-4E</a:t>
            </a:r>
            <a:r>
              <a:rPr lang="en-US" sz="2200" dirty="0">
                <a:solidFill>
                  <a:srgbClr val="000000"/>
                </a:solidFill>
                <a:latin typeface="Abadi"/>
                <a:cs typeface="Calibri"/>
              </a:rPr>
              <a:t> is only used for light and medium payloads, which might explain why is the less used launch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Abadi"/>
                <a:cs typeface="Calibri"/>
              </a:rPr>
              <a:t>The missions tend to be more successful with heavier 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CA" sz="22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3FD4A11-28C7-4E4E-D1F1-4B13EF2D85F0}"/>
              </a:ext>
            </a:extLst>
          </p:cNvPr>
          <p:cNvSpPr txBox="1"/>
          <p:nvPr/>
        </p:nvSpPr>
        <p:spPr>
          <a:xfrm>
            <a:off x="3378919" y="3720180"/>
            <a:ext cx="685512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Figure 10.</a:t>
            </a:r>
            <a:r>
              <a:rPr lang="en-US" dirty="0"/>
              <a:t> </a:t>
            </a:r>
            <a:r>
              <a:rPr lang="en-US" dirty="0">
                <a:ea typeface="+mn-lt"/>
                <a:cs typeface="+mn-lt"/>
              </a:rPr>
              <a:t>Payload Mass vs. </a:t>
            </a:r>
            <a:r>
              <a:rPr lang="en-US" dirty="0"/>
              <a:t>Launch Site. Own elaboration.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ES-L1, GEO, HEO 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 </a:t>
            </a:r>
            <a:r>
              <a:rPr lang="en-CA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SSO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are the orbit types with the </a:t>
            </a:r>
            <a:r>
              <a:rPr lang="en-CA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highest success rates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(100%).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SO 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is the orbit type with the </a:t>
            </a:r>
            <a:r>
              <a:rPr lang="en-CA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lowest success rate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(0%).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rest of the orbit types have a success rate ranging </a:t>
            </a:r>
            <a:r>
              <a:rPr lang="en-CA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50% to 85%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A7D60684-4D7A-51E2-7D11-F6D0868760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3268" y="1654092"/>
            <a:ext cx="6035615" cy="4182421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418F158F-41FE-4001-CCD3-58E1E6C37C24}"/>
              </a:ext>
            </a:extLst>
          </p:cNvPr>
          <p:cNvSpPr txBox="1"/>
          <p:nvPr/>
        </p:nvSpPr>
        <p:spPr>
          <a:xfrm>
            <a:off x="6367013" y="5896952"/>
            <a:ext cx="51010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Figure 11.</a:t>
            </a:r>
            <a:r>
              <a:rPr lang="en-US" dirty="0"/>
              <a:t> Orbit Success Rate. Own elaboration.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79265F09-DEFA-7965-AB61-A10253071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984" y="1532226"/>
            <a:ext cx="11024558" cy="214254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82A2F41-528E-DC65-AEBB-D51331CC7C25}"/>
              </a:ext>
            </a:extLst>
          </p:cNvPr>
          <p:cNvSpPr txBox="1">
            <a:spLocks/>
          </p:cNvSpPr>
          <p:nvPr/>
        </p:nvSpPr>
        <p:spPr>
          <a:xfrm>
            <a:off x="1116178" y="4294875"/>
            <a:ext cx="9812577" cy="202879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b="1" dirty="0">
                <a:latin typeface="Abadi"/>
                <a:ea typeface="+mn-lt"/>
                <a:cs typeface="+mn-lt"/>
              </a:rPr>
              <a:t>LEO, ISS, PO, GTO </a:t>
            </a:r>
            <a:r>
              <a:rPr lang="en-CA" sz="2200" dirty="0">
                <a:latin typeface="Abadi"/>
                <a:ea typeface="+mn-lt"/>
                <a:cs typeface="+mn-lt"/>
              </a:rPr>
              <a:t>and </a:t>
            </a:r>
            <a:r>
              <a:rPr lang="en-CA" sz="2200" b="1" dirty="0">
                <a:latin typeface="Abadi"/>
                <a:ea typeface="+mn-lt"/>
                <a:cs typeface="+mn-lt"/>
              </a:rPr>
              <a:t>VLEO </a:t>
            </a:r>
            <a:r>
              <a:rPr lang="en-CA" sz="2200" dirty="0">
                <a:latin typeface="Abadi"/>
                <a:ea typeface="+mn-lt"/>
                <a:cs typeface="+mn-lt"/>
              </a:rPr>
              <a:t>are the most common orbit types.</a:t>
            </a:r>
            <a:endParaRPr lang="es-MX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b="1" dirty="0">
                <a:solidFill>
                  <a:srgbClr val="000000"/>
                </a:solidFill>
                <a:latin typeface="Abadi"/>
                <a:cs typeface="Calibri"/>
              </a:rPr>
              <a:t>EO, PO, GTO </a:t>
            </a:r>
            <a:r>
              <a:rPr lang="en-CA" sz="2200" dirty="0">
                <a:solidFill>
                  <a:srgbClr val="000000"/>
                </a:solidFill>
                <a:latin typeface="Abadi"/>
                <a:cs typeface="Calibri"/>
              </a:rPr>
              <a:t>and </a:t>
            </a:r>
            <a:r>
              <a:rPr lang="en-CA" sz="2200" b="1" dirty="0">
                <a:solidFill>
                  <a:srgbClr val="000000"/>
                </a:solidFill>
                <a:latin typeface="Abadi"/>
                <a:cs typeface="Calibri"/>
              </a:rPr>
              <a:t>VLEO</a:t>
            </a:r>
            <a:r>
              <a:rPr lang="en-CA" sz="2200" dirty="0">
                <a:solidFill>
                  <a:srgbClr val="000000"/>
                </a:solidFill>
                <a:latin typeface="Abadi"/>
                <a:cs typeface="Calibri"/>
              </a:rPr>
              <a:t> are less common in recent flight numbers.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b="1" dirty="0">
                <a:solidFill>
                  <a:srgbClr val="000000"/>
                </a:solidFill>
                <a:latin typeface="Abadi"/>
                <a:cs typeface="Calibri"/>
              </a:rPr>
              <a:t>VLEO </a:t>
            </a:r>
            <a:r>
              <a:rPr lang="en-CA" sz="2200" dirty="0">
                <a:solidFill>
                  <a:srgbClr val="000000"/>
                </a:solidFill>
                <a:latin typeface="Abadi"/>
                <a:cs typeface="Calibri"/>
              </a:rPr>
              <a:t>is the most common orbit type in recent flight numbers.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rgbClr val="000000"/>
                </a:solidFill>
                <a:latin typeface="Abadi"/>
                <a:cs typeface="Calibri"/>
              </a:rPr>
              <a:t>Earlier flight numbers show a tendency to fail </a:t>
            </a:r>
            <a:r>
              <a:rPr lang="en-CA" sz="2200" b="1" dirty="0">
                <a:solidFill>
                  <a:srgbClr val="000000"/>
                </a:solidFill>
                <a:latin typeface="Abadi"/>
                <a:cs typeface="Calibri"/>
              </a:rPr>
              <a:t>regardless of the orbit type</a:t>
            </a:r>
            <a:r>
              <a:rPr lang="en-CA" sz="2200" dirty="0">
                <a:solidFill>
                  <a:srgbClr val="000000"/>
                </a:solidFill>
                <a:latin typeface="Abadi"/>
                <a:cs typeface="Calibri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CA" sz="22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9C3A18-7E9A-D332-557C-53F2DE55DBC6}"/>
              </a:ext>
            </a:extLst>
          </p:cNvPr>
          <p:cNvSpPr txBox="1"/>
          <p:nvPr/>
        </p:nvSpPr>
        <p:spPr>
          <a:xfrm>
            <a:off x="3942033" y="3712792"/>
            <a:ext cx="502121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Figure 8.</a:t>
            </a:r>
            <a:r>
              <a:rPr lang="en-US" dirty="0"/>
              <a:t> </a:t>
            </a:r>
            <a:r>
              <a:rPr lang="en-US" dirty="0">
                <a:ea typeface="+mn-lt"/>
                <a:cs typeface="+mn-lt"/>
              </a:rPr>
              <a:t>Flight Number vs. </a:t>
            </a:r>
            <a:r>
              <a:rPr lang="en-US" dirty="0"/>
              <a:t>Orbit. Own elaboration.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8B829660-256B-1083-86EF-4A7394D60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647" y="1423397"/>
            <a:ext cx="10923916" cy="212817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BB8DA6-8126-4E58-7D35-D1104A42DCFC}"/>
              </a:ext>
            </a:extLst>
          </p:cNvPr>
          <p:cNvSpPr txBox="1">
            <a:spLocks/>
          </p:cNvSpPr>
          <p:nvPr/>
        </p:nvSpPr>
        <p:spPr>
          <a:xfrm>
            <a:off x="1095011" y="4199625"/>
            <a:ext cx="10172010" cy="2129438"/>
          </a:xfrm>
          <a:prstGeom prst="rect">
            <a:avLst/>
          </a:prstGeom>
        </p:spPr>
        <p:txBody>
          <a:bodyPr lIns="91440" tIns="45720" rIns="91440" bIns="4572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latin typeface="Abadi"/>
                <a:ea typeface="+mn-lt"/>
                <a:cs typeface="+mn-lt"/>
              </a:rPr>
              <a:t>Heavier payloads are selected for </a:t>
            </a:r>
            <a:r>
              <a:rPr lang="en-CA" sz="2200" b="1" dirty="0">
                <a:latin typeface="Abadi"/>
                <a:ea typeface="+mn-lt"/>
                <a:cs typeface="+mn-lt"/>
              </a:rPr>
              <a:t>VLEO, IS</a:t>
            </a:r>
            <a:r>
              <a:rPr lang="en-CA" sz="2200" dirty="0">
                <a:latin typeface="Abadi"/>
                <a:ea typeface="+mn-lt"/>
                <a:cs typeface="+mn-lt"/>
              </a:rPr>
              <a:t> and </a:t>
            </a:r>
            <a:r>
              <a:rPr lang="en-CA" sz="2200" b="1" dirty="0">
                <a:latin typeface="Abadi"/>
                <a:ea typeface="+mn-lt"/>
                <a:cs typeface="+mn-lt"/>
              </a:rPr>
              <a:t>PO </a:t>
            </a:r>
            <a:r>
              <a:rPr lang="en-CA" sz="2200" dirty="0">
                <a:latin typeface="Abadi"/>
                <a:ea typeface="+mn-lt"/>
                <a:cs typeface="+mn-lt"/>
              </a:rPr>
              <a:t>orbit types and have a high rate of success.</a:t>
            </a:r>
            <a:endParaRPr lang="en-CA" sz="2200" dirty="0">
              <a:solidFill>
                <a:srgbClr val="000000"/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rgbClr val="000000"/>
                </a:solidFill>
                <a:latin typeface="Abadi"/>
                <a:cs typeface="Calibri"/>
              </a:rPr>
              <a:t>It appears that </a:t>
            </a:r>
            <a:r>
              <a:rPr lang="en-CA" sz="2200" b="1" dirty="0">
                <a:solidFill>
                  <a:srgbClr val="000000"/>
                </a:solidFill>
                <a:latin typeface="Abadi"/>
                <a:cs typeface="Calibri"/>
              </a:rPr>
              <a:t>ES-L1, SSO</a:t>
            </a:r>
            <a:r>
              <a:rPr lang="en-CA" sz="2200" dirty="0">
                <a:solidFill>
                  <a:srgbClr val="000000"/>
                </a:solidFill>
                <a:latin typeface="Abadi"/>
                <a:cs typeface="Calibri"/>
              </a:rPr>
              <a:t> and </a:t>
            </a:r>
            <a:r>
              <a:rPr lang="en-CA" sz="2200" b="1" dirty="0">
                <a:solidFill>
                  <a:srgbClr val="000000"/>
                </a:solidFill>
                <a:latin typeface="Abadi"/>
                <a:cs typeface="Calibri"/>
              </a:rPr>
              <a:t>HEO </a:t>
            </a:r>
            <a:r>
              <a:rPr lang="en-CA" sz="2200" dirty="0">
                <a:solidFill>
                  <a:srgbClr val="000000"/>
                </a:solidFill>
                <a:latin typeface="Abadi"/>
                <a:cs typeface="Calibri"/>
              </a:rPr>
              <a:t>are used with light payloads (from 0 to 4000 kg) and have a high rate of success.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rgbClr val="000000"/>
                </a:solidFill>
                <a:latin typeface="Abadi"/>
                <a:cs typeface="Calibri"/>
              </a:rPr>
              <a:t>The rest of the orbit types are used with </a:t>
            </a:r>
            <a:r>
              <a:rPr lang="en-CA" sz="2200" b="1" dirty="0">
                <a:solidFill>
                  <a:srgbClr val="000000"/>
                </a:solidFill>
                <a:latin typeface="Abadi"/>
                <a:cs typeface="Calibri"/>
              </a:rPr>
              <a:t>light and medium payloads (from 0 to 7000 kg).</a:t>
            </a:r>
            <a:endParaRPr lang="en-CA" sz="2200" dirty="0">
              <a:solidFill>
                <a:srgbClr val="000000"/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CA" sz="22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4B1C583-AF47-A565-8033-E15BA42C62FF}"/>
              </a:ext>
            </a:extLst>
          </p:cNvPr>
          <p:cNvSpPr txBox="1"/>
          <p:nvPr/>
        </p:nvSpPr>
        <p:spPr>
          <a:xfrm>
            <a:off x="3883325" y="3564825"/>
            <a:ext cx="61218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Figure 9.</a:t>
            </a:r>
            <a:r>
              <a:rPr lang="en-US" dirty="0"/>
              <a:t> </a:t>
            </a:r>
            <a:r>
              <a:rPr lang="en-US" dirty="0">
                <a:ea typeface="+mn-lt"/>
                <a:cs typeface="+mn-lt"/>
              </a:rPr>
              <a:t>Payload Mass vs. </a:t>
            </a:r>
            <a:r>
              <a:rPr lang="en-US" dirty="0"/>
              <a:t>Orbit. Own elaboration.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954739"/>
            <a:ext cx="3932238" cy="392660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Definitely, the launch success rate have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improved over the years.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particular, the success rate have improved since 2013, from 0% to an 80% in 2017.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Since 2017, it appears that the success rate has stabilized in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about 80%.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33D5D83E-5B26-1C80-D1E4-A50F6C0B8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3268" y="1956015"/>
            <a:ext cx="5661803" cy="392362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1E9BD99-4219-40E3-B5DE-FFD87B641AB7}"/>
              </a:ext>
            </a:extLst>
          </p:cNvPr>
          <p:cNvSpPr txBox="1"/>
          <p:nvPr/>
        </p:nvSpPr>
        <p:spPr>
          <a:xfrm>
            <a:off x="5710845" y="5949867"/>
            <a:ext cx="564742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Figure 12.</a:t>
            </a:r>
            <a:r>
              <a:rPr lang="en-US" dirty="0"/>
              <a:t> Success Rate Over Time. Own elaboration.</a:t>
            </a:r>
            <a:endParaRPr lang="es-MX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35425"/>
            <a:ext cx="10516455" cy="253515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Finally, several classification models using Logistic Regression, Support Vector Machines, Decision Trees and K-Nearest Neighbors were set up and tuned, allowing to conclude that most of the launches from SpaceX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will land successfully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thus suggesting that the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cost of a Falcon 9 rocket launch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should be set in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62 million dollars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  <a:endParaRPr lang="es-MX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7EA3FA08-ABAA-19F3-7546-8073EEB369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3345718"/>
            <a:ext cx="4396596" cy="298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/>
                <a:ea typeface="+mn-lt"/>
                <a:cs typeface="+mn-lt"/>
              </a:rPr>
              <a:t>CCAFS SLC-40</a:t>
            </a:r>
            <a:r>
              <a:rPr lang="en-US" sz="2200" dirty="0">
                <a:latin typeface="Abadi"/>
                <a:ea typeface="+mn-lt"/>
                <a:cs typeface="+mn-lt"/>
              </a:rPr>
              <a:t> is the most used Launch Site and the </a:t>
            </a:r>
            <a:r>
              <a:rPr lang="en-US" sz="2200" b="1" dirty="0">
                <a:latin typeface="Abadi"/>
                <a:ea typeface="+mn-lt"/>
                <a:cs typeface="+mn-lt"/>
              </a:rPr>
              <a:t>VAFB SLC-4E</a:t>
            </a:r>
            <a:r>
              <a:rPr lang="en-US" sz="2200" dirty="0">
                <a:latin typeface="Abadi"/>
                <a:ea typeface="+mn-lt"/>
                <a:cs typeface="+mn-lt"/>
              </a:rPr>
              <a:t> is the least used.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4935009F-11DA-DDF3-5214-B77042B03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456" y="2645254"/>
            <a:ext cx="9529311" cy="363782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8C06E2E-C813-72E8-EE5F-4BCAFB38468A}"/>
              </a:ext>
            </a:extLst>
          </p:cNvPr>
          <p:cNvSpPr txBox="1">
            <a:spLocks/>
          </p:cNvSpPr>
          <p:nvPr/>
        </p:nvSpPr>
        <p:spPr>
          <a:xfrm>
            <a:off x="1825377" y="6224780"/>
            <a:ext cx="8385848" cy="4616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23.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SQL Query with Launch Site Count.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launch site whose name begins with the string 'CCA' is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CCAFS SLC-40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D1FB4BAA-126A-C807-00F6-8AC866130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75" y="2858098"/>
            <a:ext cx="11038935" cy="262267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A88F856-B70B-7AB0-6BBC-480097D78B18}"/>
              </a:ext>
            </a:extLst>
          </p:cNvPr>
          <p:cNvSpPr txBox="1">
            <a:spLocks/>
          </p:cNvSpPr>
          <p:nvPr/>
        </p:nvSpPr>
        <p:spPr>
          <a:xfrm>
            <a:off x="1825377" y="5558030"/>
            <a:ext cx="8385848" cy="4616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24.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SQL Query with Launch Site whose name begins with 'CCA'.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total payload carried by boosters from NASA is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45 596 kg.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84D54069-A899-2F8D-28B3-471BF1141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702" y="3039381"/>
            <a:ext cx="9586822" cy="276331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881AA80-AD46-EAE3-427C-364D7A1B5A56}"/>
              </a:ext>
            </a:extLst>
          </p:cNvPr>
          <p:cNvSpPr txBox="1">
            <a:spLocks/>
          </p:cNvSpPr>
          <p:nvPr/>
        </p:nvSpPr>
        <p:spPr>
          <a:xfrm>
            <a:off x="1825377" y="5801447"/>
            <a:ext cx="8629264" cy="567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25.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SQL Query with Total Payload Carried by Booster from NASA.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average payload mass carried by booster version F9 v1.1 is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2534.66 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which is in the range of the light payloads. 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762939C8-6E67-2AB1-849D-DA197E25C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558" y="3126443"/>
            <a:ext cx="8537275" cy="227927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68D5F17-B8B5-3290-12C1-8C57BDE4C47F}"/>
              </a:ext>
            </a:extLst>
          </p:cNvPr>
          <p:cNvSpPr txBox="1">
            <a:spLocks/>
          </p:cNvSpPr>
          <p:nvPr/>
        </p:nvSpPr>
        <p:spPr>
          <a:xfrm>
            <a:off x="1613711" y="5473364"/>
            <a:ext cx="8893846" cy="7051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26.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SQL Query with average payload mass carried by booster version F9 v1.1.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464456" cy="439446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first successful landing outcome on ground pad was achieved on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2015-12-22.</a:t>
            </a:r>
            <a:endParaRPr lang="en-US" b="1">
              <a:solidFill>
                <a:schemeClr val="accent3">
                  <a:lumMod val="25000"/>
                </a:schemeClr>
              </a:solidFill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45E0424B-A8C3-EAD0-4102-AFA896C2A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023" y="2799351"/>
            <a:ext cx="9040482" cy="223695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9BB897F-C5B9-CA54-0608-B45B717E27A5}"/>
              </a:ext>
            </a:extLst>
          </p:cNvPr>
          <p:cNvSpPr txBox="1">
            <a:spLocks/>
          </p:cNvSpPr>
          <p:nvPr/>
        </p:nvSpPr>
        <p:spPr>
          <a:xfrm>
            <a:off x="1666627" y="5304030"/>
            <a:ext cx="8629264" cy="56752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27.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SQL Query with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first successful landing outcome on ground pad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191287" cy="438009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boosters which have successfully landed on drone ship and had payload mass greater than 4000 but less than 6000 are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F9 FT B1022, F9 FT B1026, F9 FT B1021.2 and F9 FT B1031.2.</a:t>
            </a:r>
            <a:endParaRPr lang="en-US" sz="2200" b="1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221108D6-9C1E-E6F3-CBD6-40B35816E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437" y="3145543"/>
            <a:ext cx="11441501" cy="259411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40F6B3F-E38C-607C-C498-53AAF32F9DC2}"/>
              </a:ext>
            </a:extLst>
          </p:cNvPr>
          <p:cNvSpPr txBox="1">
            <a:spLocks/>
          </p:cNvSpPr>
          <p:nvPr/>
        </p:nvSpPr>
        <p:spPr>
          <a:xfrm>
            <a:off x="1550210" y="5854363"/>
            <a:ext cx="9052597" cy="7262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28.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SQL Query with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names of boosters which have successfully landed on drone ship and had payload mass greater than 4000 but less than 6000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56292"/>
            <a:ext cx="9745589" cy="455242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total number of successful and failure mission outcomes are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100 and 1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respectively.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937BDD35-CFD5-B144-8EB7-A4EBCB40C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263" y="2629782"/>
            <a:ext cx="8538472" cy="320770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F6EAAB-B79C-71B9-8A64-8EA55066D35B}"/>
              </a:ext>
            </a:extLst>
          </p:cNvPr>
          <p:cNvSpPr txBox="1">
            <a:spLocks/>
          </p:cNvSpPr>
          <p:nvPr/>
        </p:nvSpPr>
        <p:spPr>
          <a:xfrm>
            <a:off x="1550210" y="5854363"/>
            <a:ext cx="9052597" cy="7262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29.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SQL Query with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total number of successful and failure mission outcomes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. Own elaboration.</a:t>
            </a:r>
            <a:endParaRPr lang="es-MX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39833"/>
            <a:ext cx="10909755" cy="478705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booster which have carried the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maximum payload mass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are shown in the image below: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E88EEA58-6C15-2C42-2072-63A4A3361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9105" y="2186701"/>
            <a:ext cx="6795618" cy="398043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558959-DEBE-5585-C9F4-141CD3843F96}"/>
              </a:ext>
            </a:extLst>
          </p:cNvPr>
          <p:cNvSpPr txBox="1">
            <a:spLocks/>
          </p:cNvSpPr>
          <p:nvPr/>
        </p:nvSpPr>
        <p:spPr>
          <a:xfrm>
            <a:off x="2735544" y="6129530"/>
            <a:ext cx="7348681" cy="7262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30.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SQL Query with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names of the booster which have carried the maximum payload mass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. Own elaboration.</a:t>
            </a:r>
            <a:endParaRPr lang="es-MX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failed landing outcomes in drone ship, their booster versions, and launch site names for in year 2015 happened in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October and April.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091DE48A-085A-4997-631B-0C00103FD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495" y="2665854"/>
            <a:ext cx="10751388" cy="335221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B609E77-BEDF-FCC7-0F83-8F90A5B17E73}"/>
              </a:ext>
            </a:extLst>
          </p:cNvPr>
          <p:cNvSpPr txBox="1">
            <a:spLocks/>
          </p:cNvSpPr>
          <p:nvPr/>
        </p:nvSpPr>
        <p:spPr>
          <a:xfrm>
            <a:off x="1306795" y="6023697"/>
            <a:ext cx="9581763" cy="10543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31.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SQL Query with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failed landing outcomes in drone ship, their booster versions, and launch site names for in year 2015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08882"/>
            <a:ext cx="9735006" cy="4818001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rank of count of landing outcomes (such as Failure (drone ship) or Success (ground pad)) between the date 2010-06-04 and 2017-03-20, in descending order is shown in the image below: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A6E8475C-7378-FE82-D30C-9A4FAE17DA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92" r="171" b="-412"/>
          <a:stretch/>
        </p:blipFill>
        <p:spPr>
          <a:xfrm>
            <a:off x="1356303" y="2480506"/>
            <a:ext cx="9155510" cy="368485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85763D1-0948-4056-94AE-88CAE6B3B0CA}"/>
              </a:ext>
            </a:extLst>
          </p:cNvPr>
          <p:cNvSpPr txBox="1">
            <a:spLocks/>
          </p:cNvSpPr>
          <p:nvPr/>
        </p:nvSpPr>
        <p:spPr>
          <a:xfrm>
            <a:off x="1232712" y="6171863"/>
            <a:ext cx="9581763" cy="10543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32.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SQL Query with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rank of count of landing outcomes between the date 2010-06-04 and 2017-03-20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644384"/>
            <a:ext cx="6911670" cy="41412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Abadi"/>
              </a:rPr>
              <a:t>SpaceX offers Falcon 9 rocket launches with a cost of 62 million dollars while other providers cost upward of 165 million dollars each. A significant amount of the savings is due to SpaceX's ability to reuse the first stage. </a:t>
            </a:r>
            <a:endParaRPr lang="es-MX">
              <a:solidFill>
                <a:schemeClr val="tx1"/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Abadi"/>
              </a:rPr>
              <a:t>In this context, the main goal of the present study is to </a:t>
            </a:r>
            <a:r>
              <a:rPr lang="en-US" sz="2200" b="1" dirty="0">
                <a:solidFill>
                  <a:schemeClr val="tx1"/>
                </a:solidFill>
                <a:latin typeface="Abadi"/>
              </a:rPr>
              <a:t>predict the first stage landing of the SpaceX Falcon 9 rocket launch</a:t>
            </a:r>
            <a:r>
              <a:rPr lang="en-US" sz="2200" dirty="0">
                <a:solidFill>
                  <a:schemeClr val="tx1"/>
                </a:solidFill>
                <a:latin typeface="Abadi"/>
              </a:rPr>
              <a:t> by using a classification model in order to determine the cost of a launch.</a:t>
            </a:r>
            <a:endParaRPr lang="en-US">
              <a:solidFill>
                <a:schemeClr val="tx1"/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Abadi"/>
              </a:rPr>
              <a:t>Furthermore, it is also desirable to obtain other insights from the SpaceX Falcon 9 rocket launches.</a:t>
            </a:r>
          </a:p>
          <a:p>
            <a:pPr>
              <a:spcBef>
                <a:spcPts val="1400"/>
              </a:spcBef>
            </a:pPr>
            <a:endParaRPr lang="en-US" sz="2200" dirty="0">
              <a:latin typeface="Abadi"/>
            </a:endParaRP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5D3A5106-D6D1-A6B6-B971-2D5F1458C4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61" r="16653" b="415"/>
          <a:stretch/>
        </p:blipFill>
        <p:spPr>
          <a:xfrm>
            <a:off x="8189344" y="1997015"/>
            <a:ext cx="3173959" cy="343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71583"/>
            <a:ext cx="9745589" cy="463888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are located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on the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coasts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close to the Ecuador.</a:t>
            </a:r>
            <a:endParaRPr lang="es-MX" b="1" dirty="0">
              <a:solidFill>
                <a:schemeClr val="accent3">
                  <a:lumMod val="25000"/>
                </a:schemeClr>
              </a:solidFill>
            </a:endParaRP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Sites Localization</a:t>
            </a:r>
          </a:p>
        </p:txBody>
      </p:sp>
      <p:pic>
        <p:nvPicPr>
          <p:cNvPr id="4" name="Imagen 5">
            <a:extLst>
              <a:ext uri="{FF2B5EF4-FFF2-40B4-BE49-F238E27FC236}">
                <a16:creationId xmlns:a16="http://schemas.microsoft.com/office/drawing/2014/main" id="{BE24934F-BB9C-7C00-5E68-097D0D46B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557" y="2044126"/>
            <a:ext cx="8278482" cy="406770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4230D4-1242-F391-E76B-EB34C327C2DD}"/>
              </a:ext>
            </a:extLst>
          </p:cNvPr>
          <p:cNvSpPr txBox="1">
            <a:spLocks/>
          </p:cNvSpPr>
          <p:nvPr/>
        </p:nvSpPr>
        <p:spPr>
          <a:xfrm>
            <a:off x="1232712" y="6171863"/>
            <a:ext cx="9581763" cy="10543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33.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Map with the localization of launch sites.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95588"/>
            <a:ext cx="9745589" cy="461012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Vanderberg (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VAFB SLC-4E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 Launch Site is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least used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its number of successful landings is fairly low.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Per Launch Site</a:t>
            </a:r>
          </a:p>
        </p:txBody>
      </p:sp>
      <p:pic>
        <p:nvPicPr>
          <p:cNvPr id="2" name="Imagen 3">
            <a:extLst>
              <a:ext uri="{FF2B5EF4-FFF2-40B4-BE49-F238E27FC236}">
                <a16:creationId xmlns:a16="http://schemas.microsoft.com/office/drawing/2014/main" id="{D8C52142-204C-FF66-0603-1747143FE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421" y="2405777"/>
            <a:ext cx="4396596" cy="382045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6F391A-FE06-D743-81AF-7D8F62BD72D3}"/>
              </a:ext>
            </a:extLst>
          </p:cNvPr>
          <p:cNvSpPr txBox="1">
            <a:spLocks/>
          </p:cNvSpPr>
          <p:nvPr/>
        </p:nvSpPr>
        <p:spPr>
          <a:xfrm>
            <a:off x="1232712" y="6171863"/>
            <a:ext cx="9581763" cy="10543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34.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Map with the localization of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VAFB SLC-4E</a:t>
            </a: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launch site and marks of successful and unsuccessful landings.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52456"/>
            <a:ext cx="9745589" cy="465326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Cape Canaveral (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CCAFS LC-40 and CCAFS SLC-40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 is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most used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Launch Site, even though its number of failed landings is slightly superior to the its number of successful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Per Launch Site</a:t>
            </a:r>
          </a:p>
        </p:txBody>
      </p:sp>
      <p:pic>
        <p:nvPicPr>
          <p:cNvPr id="4" name="Imagen 5">
            <a:extLst>
              <a:ext uri="{FF2B5EF4-FFF2-40B4-BE49-F238E27FC236}">
                <a16:creationId xmlns:a16="http://schemas.microsoft.com/office/drawing/2014/main" id="{E483F3CC-E7F0-917B-D5DD-1E885792F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218" y="2613440"/>
            <a:ext cx="4244236" cy="3405126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B8E1C2D3-1D92-A314-FEC7-87E08EE9DC5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912" r="262" b="539"/>
          <a:stretch/>
        </p:blipFill>
        <p:spPr>
          <a:xfrm>
            <a:off x="6178575" y="2609904"/>
            <a:ext cx="4182087" cy="342078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0C296C8-1D85-8E44-B8CD-BF6FDACD0A12}"/>
              </a:ext>
            </a:extLst>
          </p:cNvPr>
          <p:cNvSpPr txBox="1">
            <a:spLocks/>
          </p:cNvSpPr>
          <p:nvPr/>
        </p:nvSpPr>
        <p:spPr>
          <a:xfrm>
            <a:off x="1232712" y="6171863"/>
            <a:ext cx="9581763" cy="10543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35.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Map with the localization of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CCAFS LC-40 and CCAFS SLC-40</a:t>
            </a: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launch site and marks of successful and unsuccessful landings.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42359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95588"/>
            <a:ext cx="9745589" cy="461012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Kennedy Space Center (</a:t>
            </a:r>
            <a:r>
              <a:rPr lang="en-US" sz="2200" b="1" dirty="0">
                <a:latin typeface="Abadi"/>
                <a:ea typeface="+mn-lt"/>
                <a:cs typeface="+mn-lt"/>
              </a:rPr>
              <a:t>KSC LC-39A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 has the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highest number of successful missions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 Nonetheless, it is not the most used Launch Site.</a:t>
            </a: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Per Launch Site</a:t>
            </a:r>
          </a:p>
        </p:txBody>
      </p:sp>
      <p:pic>
        <p:nvPicPr>
          <p:cNvPr id="6" name="Imagen 6">
            <a:extLst>
              <a:ext uri="{FF2B5EF4-FFF2-40B4-BE49-F238E27FC236}">
                <a16:creationId xmlns:a16="http://schemas.microsoft.com/office/drawing/2014/main" id="{D59CC0BE-C621-AC9E-18DE-EDB8F58B6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5941" y="2524577"/>
            <a:ext cx="4784784" cy="3512562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B58D0BF-AD6D-1F7A-AD6B-95B1740BB876}"/>
              </a:ext>
            </a:extLst>
          </p:cNvPr>
          <p:cNvSpPr txBox="1">
            <a:spLocks/>
          </p:cNvSpPr>
          <p:nvPr/>
        </p:nvSpPr>
        <p:spPr>
          <a:xfrm>
            <a:off x="1232712" y="6171863"/>
            <a:ext cx="9581763" cy="10543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36.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Map with the localization of </a:t>
            </a:r>
            <a:r>
              <a:rPr lang="en-US" sz="1800" dirty="0">
                <a:solidFill>
                  <a:schemeClr val="tx1"/>
                </a:solidFill>
                <a:latin typeface="IBM Plex Mono Text"/>
                <a:cs typeface="Calibri"/>
              </a:rPr>
              <a:t>KSC LC-39A</a:t>
            </a: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launch site and marks of successful and unsuccessful landings.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09963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75028"/>
            <a:ext cx="10826317" cy="454486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KSC LC-39A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is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6.46 KM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far from the Atlantic Sea, and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72.21 KM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far from Orlando, FL.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KSC LC-39A distance to the sea and Orlando, FL.</a:t>
            </a:r>
          </a:p>
        </p:txBody>
      </p:sp>
      <p:pic>
        <p:nvPicPr>
          <p:cNvPr id="2" name="Imagen 3">
            <a:extLst>
              <a:ext uri="{FF2B5EF4-FFF2-40B4-BE49-F238E27FC236}">
                <a16:creationId xmlns:a16="http://schemas.microsoft.com/office/drawing/2014/main" id="{DF50E21B-26B0-CA4F-DEC8-547EB157E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286" y="1940672"/>
            <a:ext cx="8286470" cy="408431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8308C6F-BB91-CEDF-4777-DFDCD1C0AA38}"/>
              </a:ext>
            </a:extLst>
          </p:cNvPr>
          <p:cNvSpPr txBox="1">
            <a:spLocks/>
          </p:cNvSpPr>
          <p:nvPr/>
        </p:nvSpPr>
        <p:spPr>
          <a:xfrm>
            <a:off x="1232712" y="6171863"/>
            <a:ext cx="9581763" cy="10543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37.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Map with the localization of </a:t>
            </a:r>
            <a:r>
              <a:rPr lang="en-US" sz="1800" dirty="0">
                <a:solidFill>
                  <a:schemeClr val="tx1"/>
                </a:solidFill>
                <a:latin typeface="IBM Plex Mono Text"/>
                <a:cs typeface="Calibri"/>
              </a:rPr>
              <a:t>KSC LC-39A</a:t>
            </a: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launch site and distances to the sea and Orlando, FL.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09965"/>
            <a:ext cx="10521966" cy="461012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KSC LC-39A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has the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highest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success launch rates, while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VAFB SLC-4E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 holds the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lowest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. It is important to note that CCAFS LC-40 and CCAFS SLC-40 refer to the same facility.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Per Site</a:t>
            </a:r>
            <a:endParaRPr lang="es-MX" dirty="0"/>
          </a:p>
        </p:txBody>
      </p:sp>
      <p:pic>
        <p:nvPicPr>
          <p:cNvPr id="2" name="Imagen 3">
            <a:extLst>
              <a:ext uri="{FF2B5EF4-FFF2-40B4-BE49-F238E27FC236}">
                <a16:creationId xmlns:a16="http://schemas.microsoft.com/office/drawing/2014/main" id="{19B94A17-404A-0B05-3DE2-5102B8C7B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514" y="2835156"/>
            <a:ext cx="10205049" cy="325802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CC438AB-4FAA-AEBF-5188-E8CC3C4DE652}"/>
              </a:ext>
            </a:extLst>
          </p:cNvPr>
          <p:cNvSpPr txBox="1">
            <a:spLocks/>
          </p:cNvSpPr>
          <p:nvPr/>
        </p:nvSpPr>
        <p:spPr>
          <a:xfrm>
            <a:off x="1232712" y="6171863"/>
            <a:ext cx="9581763" cy="4087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38.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Launch Success Per Site in Dashboard.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609965"/>
            <a:ext cx="10551583" cy="459575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Highest Launch Success Ratio is hold by the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KSC LC-39A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launch site, with a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76.9% of success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only 23.1% of failure.</a:t>
            </a:r>
            <a:endParaRPr lang="es-MX" dirty="0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Highest Launch Success Ratio</a:t>
            </a:r>
          </a:p>
        </p:txBody>
      </p:sp>
      <p:pic>
        <p:nvPicPr>
          <p:cNvPr id="2" name="Imagen 3">
            <a:extLst>
              <a:ext uri="{FF2B5EF4-FFF2-40B4-BE49-F238E27FC236}">
                <a16:creationId xmlns:a16="http://schemas.microsoft.com/office/drawing/2014/main" id="{56CF0473-688B-45E1-1E22-78C79F599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494" y="2612367"/>
            <a:ext cx="10564482" cy="327228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7053F60-14D5-928F-F551-D7427EFA001E}"/>
              </a:ext>
            </a:extLst>
          </p:cNvPr>
          <p:cNvSpPr txBox="1">
            <a:spLocks/>
          </p:cNvSpPr>
          <p:nvPr/>
        </p:nvSpPr>
        <p:spPr>
          <a:xfrm>
            <a:off x="1232712" y="5886113"/>
            <a:ext cx="9581763" cy="4087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39.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Launch Success for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IBM Plex Mono Text"/>
                <a:cs typeface="Calibri"/>
              </a:rPr>
              <a:t>KSC LC-39A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 in Dashboard.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95588"/>
            <a:ext cx="10414662" cy="461012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Payload vs. Launch Outcome allowed to identify the </a:t>
            </a:r>
            <a:r>
              <a:rPr lang="en-US" sz="2200" dirty="0">
                <a:latin typeface="Abadi"/>
                <a:ea typeface="+mn-lt"/>
                <a:cs typeface="+mn-lt"/>
              </a:rPr>
              <a:t>payload ranges with the highest and the lowest success rates as well as the more successful F9 Booster versions (see next slides).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Outcome</a:t>
            </a:r>
            <a:endParaRPr lang="es-MX" dirty="0"/>
          </a:p>
        </p:txBody>
      </p:sp>
      <p:pic>
        <p:nvPicPr>
          <p:cNvPr id="2" name="Imagen 3">
            <a:extLst>
              <a:ext uri="{FF2B5EF4-FFF2-40B4-BE49-F238E27FC236}">
                <a16:creationId xmlns:a16="http://schemas.microsoft.com/office/drawing/2014/main" id="{19254F47-8C8A-425B-33C9-0D265B155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910" y="2774504"/>
            <a:ext cx="10003765" cy="3451219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B6B684D0-6A96-8FE1-0124-1A41A6278FD8}"/>
              </a:ext>
            </a:extLst>
          </p:cNvPr>
          <p:cNvSpPr txBox="1"/>
          <p:nvPr/>
        </p:nvSpPr>
        <p:spPr>
          <a:xfrm>
            <a:off x="482679" y="6277951"/>
            <a:ext cx="110872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Figure 40.</a:t>
            </a:r>
            <a:r>
              <a:rPr lang="en-US" dirty="0"/>
              <a:t> Dashboard's Scatter Plot of Payload Mass vs Class with Range Slider for Payload Mass 2. Own elaboration.</a:t>
            </a:r>
            <a:endParaRPr lang="es-MX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710607"/>
            <a:ext cx="10414662" cy="446635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Which payload range(s) has the highest launch success rate? </a:t>
            </a:r>
            <a:r>
              <a:rPr lang="en-US" sz="2200" b="1" dirty="0">
                <a:latin typeface="Abadi"/>
                <a:ea typeface="+mn-lt"/>
                <a:cs typeface="+mn-lt"/>
              </a:rPr>
              <a:t>From 1952 kg to 5300 kg</a:t>
            </a:r>
            <a:r>
              <a:rPr lang="en-US" sz="2200" dirty="0">
                <a:latin typeface="Abadi"/>
                <a:ea typeface="+mn-lt"/>
                <a:cs typeface="+mn-lt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Outcome</a:t>
            </a:r>
            <a:endParaRPr lang="es-MX" dirty="0"/>
          </a:p>
        </p:txBody>
      </p:sp>
      <p:pic>
        <p:nvPicPr>
          <p:cNvPr id="2" name="Imagen 3">
            <a:extLst>
              <a:ext uri="{FF2B5EF4-FFF2-40B4-BE49-F238E27FC236}">
                <a16:creationId xmlns:a16="http://schemas.microsoft.com/office/drawing/2014/main" id="{2593EE95-8CA5-F220-1EDF-97A2E2A87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87" y="2611116"/>
            <a:ext cx="10075651" cy="342335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D368170-C5D4-0E27-A5D9-6FDA5563E5DF}"/>
              </a:ext>
            </a:extLst>
          </p:cNvPr>
          <p:cNvSpPr txBox="1"/>
          <p:nvPr/>
        </p:nvSpPr>
        <p:spPr>
          <a:xfrm>
            <a:off x="482679" y="6098034"/>
            <a:ext cx="110872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Figure 41.</a:t>
            </a:r>
            <a:r>
              <a:rPr lang="en-US" dirty="0"/>
              <a:t> Payload range with the highest launch success rate. Own elaboration.</a:t>
            </a:r>
            <a:endParaRPr lang="es-MX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6747247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24342"/>
            <a:ext cx="10414662" cy="455262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Which payload range(s) has the lowest launch success rate? </a:t>
            </a:r>
            <a:r>
              <a:rPr lang="en-US" sz="2200" b="1" dirty="0">
                <a:latin typeface="Abadi"/>
                <a:ea typeface="+mn-lt"/>
                <a:cs typeface="+mn-lt"/>
              </a:rPr>
              <a:t>Below 1952 kg and above 5300 kg.</a:t>
            </a:r>
            <a:endParaRPr lang="es-MX" b="1" dirty="0">
              <a:latin typeface="Abad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latin typeface="Abad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Outcome</a:t>
            </a:r>
            <a:endParaRPr lang="es-MX" dirty="0"/>
          </a:p>
        </p:txBody>
      </p:sp>
      <p:pic>
        <p:nvPicPr>
          <p:cNvPr id="4" name="Imagen 5">
            <a:extLst>
              <a:ext uri="{FF2B5EF4-FFF2-40B4-BE49-F238E27FC236}">
                <a16:creationId xmlns:a16="http://schemas.microsoft.com/office/drawing/2014/main" id="{0A968114-2656-EBA8-270F-3120A53DB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375" y="2494699"/>
            <a:ext cx="10075652" cy="343772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2E9FAF7-A5D1-7A61-FC92-9DB7AC9899C6}"/>
              </a:ext>
            </a:extLst>
          </p:cNvPr>
          <p:cNvSpPr txBox="1"/>
          <p:nvPr/>
        </p:nvSpPr>
        <p:spPr>
          <a:xfrm>
            <a:off x="556762" y="6002784"/>
            <a:ext cx="110872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Figure 42.</a:t>
            </a:r>
            <a:r>
              <a:rPr lang="en-US" dirty="0"/>
              <a:t> Payload ranges with the lowest launch success rate. Own elaboration.</a:t>
            </a:r>
            <a:endParaRPr lang="es-MX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9139580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53097"/>
            <a:ext cx="10414662" cy="450948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ea typeface="+mn-lt"/>
                <a:cs typeface="+mn-lt"/>
              </a:rPr>
              <a:t>Which F9 Booster version (v1.0, v1.1, FT, B4, B5, etc.) has the highest launch success rate? </a:t>
            </a:r>
            <a:r>
              <a:rPr lang="en-US" sz="2200" b="1" dirty="0">
                <a:latin typeface="Abadi"/>
                <a:ea typeface="+mn-lt"/>
                <a:cs typeface="+mn-lt"/>
              </a:rPr>
              <a:t>The FT and the B5 Booster versions.</a:t>
            </a:r>
            <a:endParaRPr lang="es-MX" b="1" dirty="0">
              <a:latin typeface="Abad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b="1" dirty="0">
              <a:latin typeface="Abad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latin typeface="Abad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Best Booster versions</a:t>
            </a:r>
            <a:endParaRPr lang="es-MX" dirty="0"/>
          </a:p>
        </p:txBody>
      </p:sp>
      <p:pic>
        <p:nvPicPr>
          <p:cNvPr id="2" name="Imagen 5">
            <a:extLst>
              <a:ext uri="{FF2B5EF4-FFF2-40B4-BE49-F238E27FC236}">
                <a16:creationId xmlns:a16="http://schemas.microsoft.com/office/drawing/2014/main" id="{1D8142ED-457B-2C3C-DA8A-982915DFA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174" y="2709362"/>
            <a:ext cx="10003765" cy="343772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4DE29CA-D68E-38B4-4F71-593A00326188}"/>
              </a:ext>
            </a:extLst>
          </p:cNvPr>
          <p:cNvSpPr txBox="1"/>
          <p:nvPr/>
        </p:nvSpPr>
        <p:spPr>
          <a:xfrm>
            <a:off x="440346" y="6246201"/>
            <a:ext cx="110872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Figure 43.</a:t>
            </a:r>
            <a:r>
              <a:rPr lang="en-US" dirty="0"/>
              <a:t> </a:t>
            </a:r>
            <a:r>
              <a:rPr lang="en-US" dirty="0">
                <a:ea typeface="+mn-lt"/>
                <a:cs typeface="+mn-lt"/>
              </a:rPr>
              <a:t>F9 Booster versions</a:t>
            </a:r>
            <a:r>
              <a:rPr lang="en-US" dirty="0"/>
              <a:t> with the highest launch success rate. Own elaboration.</a:t>
            </a:r>
            <a:endParaRPr lang="es-MX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306097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713363"/>
            <a:ext cx="3815854" cy="43122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model with the highest classification accuracy was the one built with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Decision Trees with an accuracy of 88.9%, when fitted with the best parameters: </a:t>
            </a:r>
            <a:endParaRPr lang="es-MX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{'criterion': '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gini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', '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max_depth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': 2, '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max_features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': 'sqrt', '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min_samples_leaf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': 1, '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min_samples_split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': 2, 'splitter': 'best'} </a:t>
            </a: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n 2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C175D411-969B-4D8E-8840-A6581119E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6415" y="1557529"/>
            <a:ext cx="7035867" cy="408217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00A8A9A-57CB-066C-D5AD-0D5A02D3E997}"/>
              </a:ext>
            </a:extLst>
          </p:cNvPr>
          <p:cNvSpPr txBox="1"/>
          <p:nvPr/>
        </p:nvSpPr>
        <p:spPr>
          <a:xfrm>
            <a:off x="6028346" y="5738201"/>
            <a:ext cx="501242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Figure 44.</a:t>
            </a:r>
            <a:r>
              <a:rPr lang="en-US" dirty="0"/>
              <a:t> </a:t>
            </a:r>
            <a:r>
              <a:rPr lang="en-US" dirty="0">
                <a:ea typeface="+mn-lt"/>
                <a:cs typeface="+mn-lt"/>
              </a:rPr>
              <a:t>Accuracy of</a:t>
            </a:r>
            <a:r>
              <a:rPr lang="en-US" dirty="0"/>
              <a:t> the built classification models. Own elaboration.</a:t>
            </a:r>
            <a:endParaRPr lang="es-MX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009785" y="1726721"/>
            <a:ext cx="4560902" cy="414226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confusion matrix suggests that the built model is better at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predicting successful landings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than unsuccessful landings. 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So, there is room for improvement in terms of reducing both false positives and false negatives.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 spite of the above, this results suggest that, indeed,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most of the launches from SpaceX will land successfully. </a:t>
            </a:r>
            <a:endParaRPr lang="en-US" sz="2200" b="1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 descr="Interfaz de usuario gráfica&#10;&#10;Descripción generada automáticamente con confianza baja">
            <a:extLst>
              <a:ext uri="{FF2B5EF4-FFF2-40B4-BE49-F238E27FC236}">
                <a16:creationId xmlns:a16="http://schemas.microsoft.com/office/drawing/2014/main" id="{C46C52EB-3D0D-4E31-8420-856098721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83" y="1808359"/>
            <a:ext cx="5258367" cy="406062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534BA-BB99-5812-BE4C-7964F94D1554}"/>
              </a:ext>
            </a:extLst>
          </p:cNvPr>
          <p:cNvSpPr txBox="1">
            <a:spLocks/>
          </p:cNvSpPr>
          <p:nvPr/>
        </p:nvSpPr>
        <p:spPr>
          <a:xfrm>
            <a:off x="1031624" y="5896697"/>
            <a:ext cx="5179100" cy="6521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Figure 19. Decision trees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confusion matrix. Own elaboration.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 algn="ctr"/>
            <a:endParaRPr lang="en-US" sz="1400" dirty="0">
              <a:latin typeface="Calibri"/>
              <a:cs typeface="Calibri"/>
            </a:endParaRPr>
          </a:p>
          <a:p>
            <a:pPr marL="457200" lvl="1" indent="0" algn="ctr">
              <a:buNone/>
            </a:pPr>
            <a:endParaRPr 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645016"/>
            <a:ext cx="7499799" cy="417881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Firstly, a classification model using Decision Trees was developed with a precision of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88.9%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 whose outcome indicates that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most of the launches from SpaceX will land successfully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 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On the other hand, analysis from the historical launching data suggests that SpaceX has gotten better at launching and its success rate has stabilized since 2017 in about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80%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Thus, the present study suggests that the cost of the Falcon 9 rocket launches should be set at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62 million dollars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as stated by SpaceX.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0543A477-07CC-6324-2743-C87EEFCED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0664" y="1644770"/>
            <a:ext cx="2743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4580010" y="1529998"/>
            <a:ext cx="6996591" cy="4897677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Other insights obtained from the present analysis were: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KSC LC-39A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is the launch site with the highest number of successful missions and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VAFB SLC-4E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 is the one with the lowest. 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ES-L1, GEO, HEO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and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SSO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 are the orbit types with the highest success rates (100%) but with a small number of missions. On the other hand,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VLEO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is the most common orbit type in recent years.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The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payload range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 with the highest launch success rate is from 1952 kg to 5300 kg.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FT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and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B5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 are the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 booster versions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 with the highest launch success rate.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pic>
        <p:nvPicPr>
          <p:cNvPr id="3" name="Imagen 5">
            <a:extLst>
              <a:ext uri="{FF2B5EF4-FFF2-40B4-BE49-F238E27FC236}">
                <a16:creationId xmlns:a16="http://schemas.microsoft.com/office/drawing/2014/main" id="{A7D43E10-F743-0651-69BF-CE02025EF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26" y="2101326"/>
            <a:ext cx="3749614" cy="315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2476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586353"/>
            <a:ext cx="11061939" cy="463888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set created from the calls to API SpaceX: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  <a:hlinkClick r:id="rId4"/>
              </a:rPr>
              <a:t>https://github.com/DanielEduardoLopez/IBM-SpaceX/blob/main/dataset_part_1_DEL.csv</a:t>
            </a:r>
            <a:r>
              <a:rPr lang="en-US" sz="2200" dirty="0">
                <a:ea typeface="+mn-lt"/>
                <a:cs typeface="+mn-lt"/>
              </a:rPr>
              <a:t> 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Abadi"/>
                <a:cs typeface="Calibri"/>
              </a:rPr>
              <a:t>Data set created from the web scraping to Wikipedia's article on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List of Falcon 9 and Falcon Heavy launches: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  <a:hlinkClick r:id="rId5"/>
              </a:rPr>
              <a:t>https://github.com/DanielEduardoLopez/IBM-SpaceX/blob/main/spacex_web_scraped.csv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Abadi"/>
                <a:cs typeface="Calibri"/>
              </a:rPr>
              <a:t>Data set created after Data wrangling:</a:t>
            </a:r>
            <a:endParaRPr lang="es-MX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  <a:hlinkClick r:id="rId6"/>
              </a:rPr>
              <a:t>https://github.com/DanielEduardoLopez/IBM-SpaceX/blob/main/dataset_part_2_DEL.csv</a:t>
            </a:r>
            <a:r>
              <a:rPr lang="en-US" sz="2200" dirty="0">
                <a:ea typeface="+mn-lt"/>
                <a:cs typeface="+mn-lt"/>
              </a:rPr>
              <a:t> </a:t>
            </a:r>
            <a:endParaRPr lang="en-US" sz="2200" dirty="0">
              <a:solidFill>
                <a:srgbClr val="000000"/>
              </a:solidFill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created after the Feature Engineering process:</a:t>
            </a:r>
            <a:endParaRPr lang="es-MX" dirty="0">
              <a:solidFill>
                <a:schemeClr val="accent3">
                  <a:lumMod val="25000"/>
                </a:schemeClr>
              </a:solidFill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  <a:hlinkClick r:id="rId7"/>
              </a:rPr>
              <a:t>https://github.com/DanielEduardoLopez/IBM-SpaceX/blob/main/dataset_part_3_DEL.csv</a:t>
            </a:r>
            <a:r>
              <a:rPr lang="en-US" sz="2200" dirty="0">
                <a:ea typeface="+mn-lt"/>
                <a:cs typeface="+mn-lt"/>
              </a:rPr>
              <a:t> 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97495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234213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Python 3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 its libraries were used in the entire project.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First, </a:t>
            </a: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was collected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through REST calls to the SpaceX API using Requests and by performing web scraping to the Wikipedia's article on List of Falcon 9 and Falcon Heavy launches using 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BeatifulSoup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 Data covers a time period </a:t>
            </a: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 2010-04-06 to 2020-06-12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Then, a process of </a:t>
            </a: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wrangling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was performed using Pandas and 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Numpy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in order to filter the data to the Falcon 9 launches only, imputing missing values with the mean, creating the landing outcome labels; as well as selecting the features for modeling and obtaining dummy variables for the categorical variables.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Next, an </a:t>
            </a: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was performed by means of visualization using Matplotlib and SQL.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2522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After that, an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visual analysis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using Folium and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 was carried out.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Finally, a 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was performed by means of a Classification Model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Scipy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Scikit-learn. To do so: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was split in a training and test sets.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model was built by using several machine learning techniques: Logistic Regression, Support Vector Machines (SVM), Decision Trees and K-Nearest Neighbors (KNN).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models were tuned by using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GridSearchCV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in which several parameters were tested, and the data was cross-validated in a 10-fold scheme.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best model was selected based on the criteria of outcome of the confusion matrix, precision, recall, f1-score and accuracy.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1800" dirty="0">
              <a:solidFill>
                <a:srgbClr val="292929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rgbClr val="292929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041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sets were collected through SpaceX API and Web Scraping in Python 3 by using the libraries R</a:t>
            </a:r>
            <a:r>
              <a:rPr lang="en-US" sz="2200" dirty="0">
                <a:latin typeface="Abadi"/>
              </a:rPr>
              <a:t>equests</a:t>
            </a:r>
            <a:r>
              <a:rPr lang="en-US" sz="2200" dirty="0">
                <a:solidFill>
                  <a:srgbClr val="000000"/>
                </a:solidFill>
                <a:latin typeface="Abadi"/>
              </a:rPr>
              <a:t>, </a:t>
            </a:r>
            <a:r>
              <a:rPr lang="en-US" sz="2200" dirty="0">
                <a:latin typeface="Abadi"/>
              </a:rPr>
              <a:t>Pandas, </a:t>
            </a:r>
            <a:r>
              <a:rPr lang="en-US" sz="2200" dirty="0" err="1">
                <a:latin typeface="Abadi"/>
              </a:rPr>
              <a:t>Numpy</a:t>
            </a:r>
            <a:r>
              <a:rPr lang="en-US" sz="2200" dirty="0">
                <a:solidFill>
                  <a:srgbClr val="000000"/>
                </a:solidFill>
                <a:latin typeface="Abadi"/>
              </a:rPr>
              <a:t>,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</a:t>
            </a:r>
            <a:r>
              <a:rPr lang="en-US" sz="2200" dirty="0" err="1">
                <a:latin typeface="Abadi"/>
              </a:rPr>
              <a:t>BeautifulSoup</a:t>
            </a:r>
            <a:r>
              <a:rPr lang="en-US" sz="2200" dirty="0">
                <a:latin typeface="Abadi"/>
              </a:rPr>
              <a:t>, </a:t>
            </a:r>
            <a:r>
              <a:rPr lang="en-US" sz="2200" dirty="0">
                <a:latin typeface="Abadi"/>
                <a:cs typeface="Calibri"/>
              </a:rPr>
              <a:t>among others.</a:t>
            </a:r>
            <a:endParaRPr lang="es-MX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292929"/>
              </a:solidFill>
              <a:latin typeface="Abadi"/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a 2">
            <a:extLst>
              <a:ext uri="{FF2B5EF4-FFF2-40B4-BE49-F238E27FC236}">
                <a16:creationId xmlns:a16="http://schemas.microsoft.com/office/drawing/2014/main" id="{DD041DEA-D7AF-A57F-5A60-002E4803E7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2794342"/>
              </p:ext>
            </p:extLst>
          </p:nvPr>
        </p:nvGraphicFramePr>
        <p:xfrm>
          <a:off x="2846717" y="2966049"/>
          <a:ext cx="6354792" cy="2349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4" name="CuadroTexto 53">
            <a:extLst>
              <a:ext uri="{FF2B5EF4-FFF2-40B4-BE49-F238E27FC236}">
                <a16:creationId xmlns:a16="http://schemas.microsoft.com/office/drawing/2014/main" id="{2FFEA34C-E421-ED07-88F5-85A6194B9C33}"/>
              </a:ext>
            </a:extLst>
          </p:cNvPr>
          <p:cNvSpPr txBox="1"/>
          <p:nvPr/>
        </p:nvSpPr>
        <p:spPr>
          <a:xfrm>
            <a:off x="3746034" y="5323583"/>
            <a:ext cx="449418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cs typeface="Calibri"/>
              </a:rPr>
              <a:t>Figure 1.</a:t>
            </a:r>
            <a:r>
              <a:rPr lang="en-US" dirty="0">
                <a:cs typeface="Calibri"/>
              </a:rPr>
              <a:t> Data sources. Own elaboration.</a:t>
            </a: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</TotalTime>
  <Words>3766</Words>
  <Application>Microsoft Office PowerPoint</Application>
  <PresentationFormat>Panorámica</PresentationFormat>
  <Paragraphs>615</Paragraphs>
  <Slides>69</Slides>
  <Notes>15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69</vt:i4>
      </vt:variant>
    </vt:vector>
  </HeadingPairs>
  <TitlesOfParts>
    <vt:vector size="70" baseType="lpstr"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Daniel Eduardo Lopez Martinez</cp:lastModifiedBy>
  <cp:revision>1932</cp:revision>
  <dcterms:created xsi:type="dcterms:W3CDTF">2021-04-29T18:58:34Z</dcterms:created>
  <dcterms:modified xsi:type="dcterms:W3CDTF">2022-07-28T15:20:27Z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